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4"/>
  </p:handoutMasterIdLst>
  <p:sldIdLst>
    <p:sldId id="363" r:id="rId4"/>
    <p:sldId id="519" r:id="rId6"/>
    <p:sldId id="537" r:id="rId7"/>
    <p:sldId id="527" r:id="rId8"/>
    <p:sldId id="487" r:id="rId9"/>
    <p:sldId id="493" r:id="rId10"/>
    <p:sldId id="567" r:id="rId11"/>
    <p:sldId id="571" r:id="rId12"/>
    <p:sldId id="285" r:id="rId13"/>
  </p:sldIdLst>
  <p:sldSz cx="10801350" cy="7291070"/>
  <p:notesSz cx="6858000" cy="9144000"/>
  <p:custDataLst>
    <p:tags r:id="rId19"/>
  </p:custDataLst>
  <p:defaultTextStyle>
    <a:defPPr>
      <a:defRPr lang="en-US"/>
    </a:defPPr>
    <a:lvl1pPr algn="l" defTabSz="492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92125" indent="-34925" algn="l" defTabSz="492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86155" indent="-71755" algn="l" defTabSz="492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79550" indent="-107950" algn="l" defTabSz="492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73580" indent="-144780" algn="l" defTabSz="49212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orient="horz" pos="4257" userDrawn="1">
          <p15:clr>
            <a:srgbClr val="A4A3A4"/>
          </p15:clr>
        </p15:guide>
        <p15:guide id="3" orient="horz" pos="538" userDrawn="1">
          <p15:clr>
            <a:srgbClr val="A4A3A4"/>
          </p15:clr>
        </p15:guide>
        <p15:guide id="4" orient="horz" pos="1088" userDrawn="1">
          <p15:clr>
            <a:srgbClr val="A4A3A4"/>
          </p15:clr>
        </p15:guide>
        <p15:guide id="5" pos="5422" userDrawn="1">
          <p15:clr>
            <a:srgbClr val="A4A3A4"/>
          </p15:clr>
        </p15:guide>
        <p15:guide id="6" pos="382" userDrawn="1">
          <p15:clr>
            <a:srgbClr val="A4A3A4"/>
          </p15:clr>
        </p15:guide>
        <p15:guide id="7" pos="6494" userDrawn="1">
          <p15:clr>
            <a:srgbClr val="A4A3A4"/>
          </p15:clr>
        </p15:guide>
        <p15:guide id="8" pos="42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英超" initials="王英超" lastIdx="0" clrIdx="0"/>
  <p:cmAuthor id="1" name="user" initials="u" lastIdx="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F0"/>
    <a:srgbClr val="006DC0"/>
    <a:srgbClr val="0000FF"/>
    <a:srgbClr val="009999"/>
    <a:srgbClr val="ED1C24"/>
    <a:srgbClr val="E9841D"/>
    <a:srgbClr val="8F53A1"/>
    <a:srgbClr val="008000"/>
    <a:srgbClr val="54810C"/>
    <a:srgbClr val="548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9414" autoAdjust="0"/>
  </p:normalViewPr>
  <p:slideViewPr>
    <p:cSldViewPr snapToGrid="0" snapToObjects="1" showGuides="1">
      <p:cViewPr>
        <p:scale>
          <a:sx n="70" d="100"/>
          <a:sy n="70" d="100"/>
        </p:scale>
        <p:origin x="-1646" y="-336"/>
      </p:cViewPr>
      <p:guideLst>
        <p:guide orient="horz" pos="1457"/>
        <p:guide orient="horz" pos="4257"/>
        <p:guide orient="horz" pos="538"/>
        <p:guide orient="horz" pos="1088"/>
        <p:guide pos="5422"/>
        <p:guide pos="382"/>
        <p:guide pos="6494"/>
        <p:guide pos="42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08" y="-108"/>
      </p:cViewPr>
      <p:guideLst>
        <p:guide orient="horz" pos="27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33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33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9339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7BF787B-0758-4294-BC12-12C077242EB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33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85800"/>
            <a:ext cx="5076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  <a:endParaRPr lang="en-US" altLang="zh-TW" noProof="0" smtClean="0"/>
          </a:p>
          <a:p>
            <a:pPr lvl="1"/>
            <a:r>
              <a:rPr lang="en-US" altLang="zh-TW" noProof="0" smtClean="0"/>
              <a:t>Second level</a:t>
            </a:r>
            <a:endParaRPr lang="en-US" altLang="zh-TW" noProof="0" smtClean="0"/>
          </a:p>
          <a:p>
            <a:pPr lvl="2"/>
            <a:r>
              <a:rPr lang="en-US" altLang="zh-TW" noProof="0" smtClean="0"/>
              <a:t>Third level</a:t>
            </a:r>
            <a:endParaRPr lang="en-US" altLang="zh-TW" noProof="0" smtClean="0"/>
          </a:p>
          <a:p>
            <a:pPr lvl="3"/>
            <a:r>
              <a:rPr lang="en-US" altLang="zh-TW" noProof="0" smtClean="0"/>
              <a:t>Fourth level</a:t>
            </a:r>
            <a:endParaRPr lang="en-US" altLang="zh-TW" noProof="0" smtClean="0"/>
          </a:p>
          <a:p>
            <a:pPr lvl="4"/>
            <a:r>
              <a:rPr lang="en-US" altLang="zh-TW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339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9339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D146B6-B4B2-4C81-87C9-81DAF7772E2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921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125" algn="l" defTabSz="4921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6155" algn="l" defTabSz="4921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9550" algn="l" defTabSz="4921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3580" algn="l" defTabSz="49212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6975" algn="l" defTabSz="493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0370" algn="l" defTabSz="493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3765" algn="l" defTabSz="493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7160" algn="l" defTabSz="493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492125" fontAlgn="base">
              <a:spcBef>
                <a:spcPct val="0"/>
              </a:spcBef>
              <a:spcAft>
                <a:spcPct val="0"/>
              </a:spcAft>
            </a:pPr>
            <a:fld id="{75355152-B1E8-4494-AA8D-D51F32C8B98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146B6-B4B2-4C81-87C9-81DAF7772E2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  <a:p>
            <a:pPr lvl="0"/>
            <a:r>
              <a:rPr lang="zh-CN" altLang="en-US"/>
              <a:t>                   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146B6-B4B2-4C81-87C9-81DAF7772E2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0" y="685800"/>
            <a:ext cx="5080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2290-2515-264F-B368-C3C7FDF255A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述职报告"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34075"/>
            <a:ext cx="108013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8816" y="1853348"/>
            <a:ext cx="9721215" cy="649691"/>
          </a:xfrm>
        </p:spPr>
        <p:txBody>
          <a:bodyPr>
            <a:noAutofit/>
          </a:bodyPr>
          <a:lstStyle>
            <a:lvl1pPr>
              <a:defRPr sz="4900">
                <a:solidFill>
                  <a:srgbClr val="FFFFFF"/>
                </a:solidFill>
                <a:latin typeface="方正细黑一简体"/>
                <a:ea typeface="方正细黑一简体"/>
                <a:cs typeface="方正细黑一简体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3820" y="2858045"/>
            <a:ext cx="2711589" cy="4979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  <a:latin typeface="方正大黑简体"/>
                <a:ea typeface="方正大黑简体"/>
                <a:cs typeface="方正大黑简体"/>
              </a:defRPr>
            </a:lvl1pPr>
            <a:lvl2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2pPr>
            <a:lvl3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3pPr>
            <a:lvl4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4pPr>
            <a:lvl5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0169" y="1193238"/>
            <a:ext cx="8101013" cy="2538373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3829500"/>
            <a:ext cx="8101013" cy="1760320"/>
          </a:xfrm>
        </p:spPr>
        <p:txBody>
          <a:bodyPr/>
          <a:lstStyle>
            <a:lvl1pPr marL="0" indent="0" algn="ctr">
              <a:buNone/>
              <a:defRPr sz="2125"/>
            </a:lvl1pPr>
            <a:lvl2pPr marL="405130" indent="0" algn="ctr">
              <a:buNone/>
              <a:defRPr sz="1770"/>
            </a:lvl2pPr>
            <a:lvl3pPr marL="810260" indent="0" algn="ctr">
              <a:buNone/>
              <a:defRPr sz="1595"/>
            </a:lvl3pPr>
            <a:lvl4pPr marL="1215390" indent="0" algn="ctr">
              <a:buNone/>
              <a:defRPr sz="1420"/>
            </a:lvl4pPr>
            <a:lvl5pPr marL="1620520" indent="0" algn="ctr">
              <a:buNone/>
              <a:defRPr sz="1420"/>
            </a:lvl5pPr>
            <a:lvl6pPr marL="2025015" indent="0" algn="ctr">
              <a:buNone/>
              <a:defRPr sz="1420"/>
            </a:lvl6pPr>
            <a:lvl7pPr marL="2430145" indent="0" algn="ctr">
              <a:buNone/>
              <a:defRPr sz="1420"/>
            </a:lvl7pPr>
            <a:lvl8pPr marL="2835275" indent="0" algn="ctr">
              <a:buNone/>
              <a:defRPr sz="1420"/>
            </a:lvl8pPr>
            <a:lvl9pPr marL="3240405" indent="0" algn="ctr">
              <a:buNone/>
              <a:defRPr sz="142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7947" y="6757742"/>
            <a:ext cx="3645456" cy="38818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28453" y="6757742"/>
            <a:ext cx="2430304" cy="388182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98875"/>
            <a:ext cx="10801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402906" y="2121031"/>
            <a:ext cx="8631499" cy="1448151"/>
          </a:xfrm>
        </p:spPr>
        <p:txBody>
          <a:bodyPr anchor="t">
            <a:normAutofit/>
          </a:bodyPr>
          <a:lstStyle>
            <a:lvl1pPr algn="l">
              <a:defRPr sz="52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idx="1"/>
          </p:nvPr>
        </p:nvSpPr>
        <p:spPr>
          <a:xfrm>
            <a:off x="1402906" y="4411279"/>
            <a:ext cx="8631499" cy="612468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chemeClr val="bg1">
                    <a:alpha val="90000"/>
                  </a:schemeClr>
                </a:solidFill>
              </a:defRPr>
            </a:lvl1pPr>
            <a:lvl2pPr marL="4933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67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01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3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69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0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3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7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itle and Content">
    <p:bg>
      <p:bgPr>
        <a:solidFill>
          <a:srgbClr val="E98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small 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03988"/>
            <a:ext cx="10801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16" y="1853348"/>
            <a:ext cx="9721215" cy="649691"/>
          </a:xfrm>
        </p:spPr>
        <p:txBody>
          <a:bodyPr>
            <a:noAutofit/>
          </a:bodyPr>
          <a:lstStyle>
            <a:lvl1pPr>
              <a:defRPr sz="4900">
                <a:solidFill>
                  <a:srgbClr val="FFFFFF"/>
                </a:solidFill>
                <a:latin typeface="方正细黑一简体"/>
                <a:ea typeface="方正细黑一简体"/>
                <a:cs typeface="方正细黑一简体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111" y="124002"/>
            <a:ext cx="8761124" cy="826940"/>
          </a:xfrm>
        </p:spPr>
        <p:txBody>
          <a:bodyPr/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7108" y="1731732"/>
            <a:ext cx="10207134" cy="48119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937375"/>
            <a:ext cx="2520950" cy="35401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937375"/>
            <a:ext cx="3419475" cy="35401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8859-779E-4828-91CD-589CCD945F4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述职报告"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34075"/>
            <a:ext cx="108013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8816" y="1853348"/>
            <a:ext cx="9721215" cy="649691"/>
          </a:xfrm>
        </p:spPr>
        <p:txBody>
          <a:bodyPr>
            <a:noAutofit/>
          </a:bodyPr>
          <a:lstStyle>
            <a:lvl1pPr>
              <a:defRPr sz="4900">
                <a:solidFill>
                  <a:srgbClr val="FFFFFF"/>
                </a:solidFill>
                <a:latin typeface="方正细黑一简体"/>
                <a:ea typeface="方正细黑一简体"/>
                <a:cs typeface="方正细黑一简体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3820" y="2858045"/>
            <a:ext cx="2711589" cy="4979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  <a:latin typeface="方正大黑简体"/>
                <a:ea typeface="方正大黑简体"/>
                <a:cs typeface="方正大黑简体"/>
              </a:defRPr>
            </a:lvl1pPr>
            <a:lvl2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2pPr>
            <a:lvl3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3pPr>
            <a:lvl4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4pPr>
            <a:lvl5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and Content">
    <p:bg>
      <p:bgPr>
        <a:solidFill>
          <a:srgbClr val="F2C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small 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03988"/>
            <a:ext cx="10801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16" y="1853348"/>
            <a:ext cx="9359920" cy="649691"/>
          </a:xfrm>
        </p:spPr>
        <p:txBody>
          <a:bodyPr>
            <a:noAutofit/>
          </a:bodyPr>
          <a:lstStyle>
            <a:lvl1pPr>
              <a:defRPr sz="4900">
                <a:solidFill>
                  <a:srgbClr val="FFFFFF"/>
                </a:solidFill>
                <a:latin typeface="方正细黑一简体"/>
                <a:ea typeface="方正细黑一简体"/>
                <a:cs typeface="方正细黑一简体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Title and Content">
    <p:bg>
      <p:bgPr>
        <a:solidFill>
          <a:srgbClr val="8F5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_small 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03988"/>
            <a:ext cx="10801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43" y="1853664"/>
            <a:ext cx="9072384" cy="885662"/>
          </a:xfrm>
        </p:spPr>
        <p:txBody>
          <a:bodyPr>
            <a:normAutofit/>
          </a:bodyPr>
          <a:lstStyle>
            <a:lvl1pPr>
              <a:defRPr sz="4900">
                <a:solidFill>
                  <a:srgbClr val="FFFFFF"/>
                </a:solidFill>
                <a:latin typeface="方正细黑一简体"/>
                <a:ea typeface="方正细黑一简体"/>
                <a:cs typeface="方正细黑一简体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small r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81763"/>
            <a:ext cx="10801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0068" y="630116"/>
            <a:ext cx="6265159" cy="649691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方正大黑简体"/>
                <a:ea typeface="方正大黑简体"/>
                <a:cs typeface="方正大黑简体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539268" y="1371926"/>
            <a:ext cx="6265958" cy="4632218"/>
          </a:xfrm>
        </p:spPr>
        <p:txBody>
          <a:bodyPr>
            <a:normAutofit/>
          </a:bodyPr>
          <a:lstStyle>
            <a:lvl1pPr>
              <a:lnSpc>
                <a:spcPts val="1725"/>
              </a:lnSpc>
              <a:spcAft>
                <a:spcPts val="0"/>
              </a:spcAft>
              <a:defRPr sz="1300">
                <a:solidFill>
                  <a:srgbClr val="000000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defRPr>
            </a:lvl1pPr>
            <a:lvl2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2pPr>
            <a:lvl3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3pPr>
            <a:lvl4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4pPr>
            <a:lvl5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small r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81763"/>
            <a:ext cx="10801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40068" y="630116"/>
            <a:ext cx="6265159" cy="649691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  <a:latin typeface="方正大黑简体"/>
                <a:ea typeface="方正大黑简体"/>
                <a:cs typeface="方正大黑简体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539268" y="1371926"/>
            <a:ext cx="6265958" cy="4632218"/>
          </a:xfrm>
        </p:spPr>
        <p:txBody>
          <a:bodyPr>
            <a:normAutofit/>
          </a:bodyPr>
          <a:lstStyle>
            <a:lvl1pPr marL="125095" indent="-125095">
              <a:lnSpc>
                <a:spcPts val="1725"/>
              </a:lnSpc>
              <a:spcAft>
                <a:spcPts val="0"/>
              </a:spcAft>
              <a:buFont typeface="Arial" panose="020B0604020202020204"/>
              <a:buChar char="•"/>
              <a:defRPr sz="1300">
                <a:solidFill>
                  <a:srgbClr val="000000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defRPr>
            </a:lvl1pPr>
            <a:lvl2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2pPr>
            <a:lvl3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3pPr>
            <a:lvl4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4pPr>
            <a:lvl5pPr>
              <a:defRPr>
                <a:solidFill>
                  <a:srgbClr val="97978A"/>
                </a:solidFill>
                <a:latin typeface="MHeiPRC-Light"/>
                <a:ea typeface="MHeiPRC-Light"/>
                <a:cs typeface="MHeiPRC-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back 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89375"/>
            <a:ext cx="108013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91994"/>
            <a:ext cx="9721215" cy="121523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68" y="1701324"/>
            <a:ext cx="9721215" cy="4811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640513"/>
            <a:ext cx="3419475" cy="506412"/>
          </a:xfrm>
          <a:prstGeom prst="rect">
            <a:avLst/>
          </a:prstGeom>
        </p:spPr>
        <p:txBody>
          <a:bodyPr lIns="103382" tIns="51691" rIns="103382" bIns="51691"/>
          <a:lstStyle>
            <a:lvl1pPr defTabSz="4933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640513"/>
            <a:ext cx="2520950" cy="506412"/>
          </a:xfrm>
          <a:prstGeom prst="rect">
            <a:avLst/>
          </a:prstGeom>
        </p:spPr>
        <p:txBody>
          <a:bodyPr lIns="103382" tIns="51691" rIns="103382" bIns="51691"/>
          <a:lstStyle>
            <a:lvl1pPr defTabSz="4933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163AF1B-BD3B-472B-ABAA-649364F498E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91994"/>
            <a:ext cx="9721215" cy="121523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8" y="1701324"/>
            <a:ext cx="9721215" cy="48119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90938" y="6640513"/>
            <a:ext cx="3419475" cy="506412"/>
          </a:xfrm>
          <a:prstGeom prst="rect">
            <a:avLst/>
          </a:prstGeom>
        </p:spPr>
        <p:txBody>
          <a:bodyPr lIns="103382" tIns="51691" rIns="103382" bIns="51691"/>
          <a:lstStyle>
            <a:lvl1pPr defTabSz="4933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50" y="6640513"/>
            <a:ext cx="2520950" cy="506412"/>
          </a:xfrm>
          <a:prstGeom prst="rect">
            <a:avLst/>
          </a:prstGeom>
        </p:spPr>
        <p:txBody>
          <a:bodyPr lIns="103382" tIns="51691" rIns="103382" bIns="51691"/>
          <a:lstStyle>
            <a:lvl1pPr defTabSz="49339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8AFE6D9-A97C-4CDF-BE74-7B3738B2C15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mall red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6481763"/>
            <a:ext cx="10801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42925" y="630238"/>
            <a:ext cx="9748838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350963"/>
            <a:ext cx="9752013" cy="4668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10" name="Slide Number Placeholder 10"/>
          <p:cNvSpPr txBox="1"/>
          <p:nvPr/>
        </p:nvSpPr>
        <p:spPr>
          <a:xfrm>
            <a:off x="539750" y="6497638"/>
            <a:ext cx="379413" cy="127000"/>
          </a:xfrm>
          <a:prstGeom prst="rect">
            <a:avLst/>
          </a:prstGeom>
        </p:spPr>
        <p:txBody>
          <a:bodyPr lIns="0" tIns="0" rIns="0" bIns="0"/>
          <a:lstStyle/>
          <a:p>
            <a:fld id="{DD49F573-272B-4DC8-9D51-029644812372}" type="slidenum">
              <a:rPr lang="en-US" altLang="zh-CN" sz="1200">
                <a:solidFill>
                  <a:srgbClr val="595959"/>
                </a:solidFill>
                <a:latin typeface="Calibri" panose="020F0502020204030204" pitchFamily="34" charset="0"/>
                <a:ea typeface="Effra"/>
                <a:cs typeface="Effra"/>
              </a:rPr>
            </a:fld>
            <a:endParaRPr lang="en-US" altLang="zh-CN" sz="1200">
              <a:solidFill>
                <a:srgbClr val="595959"/>
              </a:solidFill>
              <a:latin typeface="Calibri" panose="020F0502020204030204" pitchFamily="34" charset="0"/>
              <a:ea typeface="方正细黑一简体"/>
              <a:cs typeface="方正细黑一简体"/>
            </a:endParaRP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844550" y="6589713"/>
            <a:ext cx="1125538" cy="147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493395" fontAlgn="auto">
              <a:spcBef>
                <a:spcPts val="0"/>
              </a:spcBef>
              <a:spcAft>
                <a:spcPts val="0"/>
              </a:spcAft>
              <a:defRPr sz="500" dirty="0" err="1" smtClean="0">
                <a:solidFill>
                  <a:srgbClr val="000000"/>
                </a:solidFill>
                <a:latin typeface="方正细黑一简体"/>
                <a:ea typeface="方正细黑一简体"/>
                <a:cs typeface="方正细黑一简体"/>
              </a:defRPr>
            </a:lvl1pPr>
          </a:lstStyle>
          <a:p>
            <a:pPr>
              <a:defRPr/>
            </a:pPr>
            <a:r>
              <a:rPr lang="en-US"/>
              <a:t>二零一四年二月二十三日</a:t>
            </a:r>
            <a:endParaRPr lang="en-US" sz="10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l" defTabSz="492125" rtl="0" fontAlgn="base">
        <a:spcBef>
          <a:spcPct val="0"/>
        </a:spcBef>
        <a:spcAft>
          <a:spcPct val="0"/>
        </a:spcAft>
        <a:defRPr sz="1700" kern="1200">
          <a:solidFill>
            <a:schemeClr val="tx1"/>
          </a:solidFill>
          <a:latin typeface="方正大黑简体"/>
          <a:ea typeface="方正大黑简体"/>
          <a:cs typeface="方正大黑简体"/>
        </a:defRPr>
      </a:lvl1pPr>
      <a:lvl2pPr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2pPr>
      <a:lvl3pPr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3pPr>
      <a:lvl4pPr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4pPr>
      <a:lvl5pPr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5pPr>
      <a:lvl6pPr marL="457200"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6pPr>
      <a:lvl7pPr marL="914400"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7pPr>
      <a:lvl8pPr marL="1371600"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8pPr>
      <a:lvl9pPr marL="1828800" algn="l" defTabSz="492125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方正大黑简体"/>
          <a:ea typeface="方正大黑简体"/>
          <a:cs typeface="方正大黑简体"/>
        </a:defRPr>
      </a:lvl9pPr>
    </p:titleStyle>
    <p:bodyStyle>
      <a:lvl1pPr algn="l" defTabSz="492125" rtl="0" fontAlgn="base">
        <a:lnSpc>
          <a:spcPts val="2165"/>
        </a:lnSpc>
        <a:spcBef>
          <a:spcPct val="0"/>
        </a:spcBef>
        <a:spcAft>
          <a:spcPts val="1075"/>
        </a:spcAft>
        <a:defRPr sz="1700" kern="1200">
          <a:solidFill>
            <a:schemeClr val="tx1"/>
          </a:solidFill>
          <a:latin typeface="方正黑体简体" panose="02000000000000000000" charset="-122"/>
          <a:ea typeface="方正黑体简体" panose="02000000000000000000" charset="-122"/>
          <a:cs typeface="方正黑体简体" panose="02000000000000000000" charset="-122"/>
        </a:defRPr>
      </a:lvl1pPr>
      <a:lvl2pPr algn="l" defTabSz="492125" rtl="0" fontAlgn="base">
        <a:lnSpc>
          <a:spcPts val="2165"/>
        </a:lnSpc>
        <a:spcBef>
          <a:spcPct val="0"/>
        </a:spcBef>
        <a:spcAft>
          <a:spcPts val="1075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Times New Roman" panose="02020603050405020304"/>
          <a:ea typeface="方正黑体简体" panose="02000000000000000000" charset="-122"/>
          <a:cs typeface="Times New Roman" panose="02020603050405020304"/>
        </a:defRPr>
      </a:lvl2pPr>
      <a:lvl3pPr algn="l" defTabSz="492125" rtl="0" fontAlgn="base">
        <a:lnSpc>
          <a:spcPts val="2165"/>
        </a:lnSpc>
        <a:spcBef>
          <a:spcPct val="0"/>
        </a:spcBef>
        <a:spcAft>
          <a:spcPts val="1075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Times New Roman" panose="02020603050405020304"/>
          <a:ea typeface="方正黑体简体" panose="02000000000000000000" charset="-122"/>
          <a:cs typeface="Times New Roman" panose="02020603050405020304"/>
        </a:defRPr>
      </a:lvl3pPr>
      <a:lvl4pPr algn="l" defTabSz="492125" rtl="0" fontAlgn="base">
        <a:lnSpc>
          <a:spcPts val="2165"/>
        </a:lnSpc>
        <a:spcBef>
          <a:spcPct val="0"/>
        </a:spcBef>
        <a:spcAft>
          <a:spcPts val="1075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Times New Roman" panose="02020603050405020304"/>
          <a:ea typeface="方正黑体简体" panose="02000000000000000000" charset="-122"/>
          <a:cs typeface="Times New Roman" panose="02020603050405020304"/>
        </a:defRPr>
      </a:lvl4pPr>
      <a:lvl5pPr algn="l" defTabSz="492125" rtl="0" fontAlgn="base">
        <a:lnSpc>
          <a:spcPts val="2165"/>
        </a:lnSpc>
        <a:spcBef>
          <a:spcPct val="0"/>
        </a:spcBef>
        <a:spcAft>
          <a:spcPts val="1075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Times New Roman" panose="02020603050405020304"/>
          <a:ea typeface="方正黑体简体" panose="02000000000000000000" charset="-122"/>
          <a:cs typeface="Times New Roman" panose="02020603050405020304"/>
        </a:defRPr>
      </a:lvl5pPr>
      <a:lvl6pPr marL="271399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0780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4175" indent="-247015" algn="l" defTabSz="493395" rtl="0" eaLnBrk="1" latinLnBrk="0" hangingPunct="1">
        <a:spcBef>
          <a:spcPct val="20000"/>
        </a:spcBef>
        <a:buFont typeface="Arial" panose="020B0604020202020204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6790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185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580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6975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370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3765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7160" algn="l" defTabSz="493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 bwMode="auto">
          <a:xfrm>
            <a:off x="539750" y="292100"/>
            <a:ext cx="9721850" cy="1214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682" tIns="49341" rIns="98682" bIns="49341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22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39750" y="1701800"/>
            <a:ext cx="9721850" cy="4811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682" tIns="49341" rIns="98682" bIns="49341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6757988"/>
            <a:ext cx="2520950" cy="388937"/>
          </a:xfrm>
          <a:prstGeom prst="rect">
            <a:avLst/>
          </a:prstGeom>
        </p:spPr>
        <p:txBody>
          <a:bodyPr vert="horz" wrap="square" lIns="98682" tIns="49341" rIns="98682" bIns="49341" numCol="1" anchor="ctr" anchorCtr="0" compatLnSpc="1"/>
          <a:lstStyle>
            <a:lvl1pPr>
              <a:defRPr sz="1300">
                <a:solidFill>
                  <a:srgbClr val="92929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</a:lstStyle>
          <a:p>
            <a:fld id="{456517AF-C73C-46BC-8853-967B549A7FDC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6757988"/>
            <a:ext cx="3419475" cy="388937"/>
          </a:xfrm>
          <a:prstGeom prst="rect">
            <a:avLst/>
          </a:prstGeom>
        </p:spPr>
        <p:txBody>
          <a:bodyPr vert="horz" wrap="square" lIns="98682" tIns="49341" rIns="98682" bIns="49341" numCol="1" anchor="ctr" anchorCtr="0" compatLnSpc="1"/>
          <a:lstStyle>
            <a:lvl1pPr algn="ctr">
              <a:defRPr sz="1300">
                <a:solidFill>
                  <a:srgbClr val="92929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6757988"/>
            <a:ext cx="2520950" cy="388937"/>
          </a:xfrm>
          <a:prstGeom prst="rect">
            <a:avLst/>
          </a:prstGeom>
        </p:spPr>
        <p:txBody>
          <a:bodyPr vert="horz" wrap="square" lIns="98682" tIns="49341" rIns="98682" bIns="49341" numCol="1" anchor="ctr" anchorCtr="0" compatLnSpc="1"/>
          <a:lstStyle>
            <a:lvl1pPr algn="r">
              <a:defRPr sz="1300">
                <a:solidFill>
                  <a:srgbClr val="92929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</a:lstStyle>
          <a:p>
            <a:fld id="{8BA1C80F-A56C-422C-938B-080D5AE843E0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5pPr>
      <a:lvl6pPr marL="493395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6pPr>
      <a:lvl7pPr marL="986790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7pPr>
      <a:lvl8pPr marL="1480185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8pPr>
      <a:lvl9pPr marL="1973580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Verdana" panose="020B0604030504040204" pitchFamily="34" charset="0"/>
          <a:ea typeface="微软雅黑" panose="020B0503020204020204" charset="-122"/>
        </a:defRPr>
      </a:lvl9pPr>
    </p:titleStyle>
    <p:bodyStyle>
      <a:lvl1pPr marL="370205" indent="-3702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005" indent="-307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3805" indent="-246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5930" indent="-246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9325" indent="-246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990" indent="-247015" algn="l" defTabSz="986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indent="-247015" algn="l" defTabSz="986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0780" indent="-247015" algn="l" defTabSz="986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4175" indent="-247015" algn="l" defTabSz="9867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395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6790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185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580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6975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370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3765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7160" algn="l" defTabSz="9867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11.xml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 bwMode="auto">
          <a:xfrm>
            <a:off x="0" y="1699895"/>
            <a:ext cx="10801350" cy="247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lnSpc>
                <a:spcPct val="120000"/>
              </a:lnSpc>
            </a:pPr>
            <a:r>
              <a:rPr lang="zh-CN" sz="6000" b="1" dirty="0">
                <a:solidFill>
                  <a:srgbClr val="FFFFFF"/>
                </a:solidFill>
                <a:latin typeface="方正小标宋简体" panose="02000000000000000000" pitchFamily="2" charset="-122"/>
                <a:ea typeface="方正小标宋简体" panose="02000000000000000000" pitchFamily="2" charset="-122"/>
                <a:cs typeface="方正细黑一简体"/>
              </a:rPr>
              <a:t>安徽康佳电子有限公司</a:t>
            </a:r>
            <a:r>
              <a:rPr lang="en-US" altLang="zh-CN" sz="6000" b="1" dirty="0">
                <a:solidFill>
                  <a:srgbClr val="FFFFFF"/>
                </a:solidFill>
                <a:latin typeface="方正小标宋简体" panose="02000000000000000000" pitchFamily="2" charset="-122"/>
                <a:ea typeface="方正小标宋简体" panose="02000000000000000000" pitchFamily="2" charset="-122"/>
                <a:cs typeface="方正细黑一简体"/>
              </a:rPr>
              <a:t> </a:t>
            </a:r>
            <a:r>
              <a:rPr lang="en-US" altLang="zh-CN" sz="2800" b="1" dirty="0">
                <a:solidFill>
                  <a:srgbClr val="FFFFFF"/>
                </a:solidFill>
                <a:latin typeface="方正小标宋简体" panose="02000000000000000000" pitchFamily="2" charset="-122"/>
                <a:ea typeface="方正小标宋简体" panose="02000000000000000000" pitchFamily="2" charset="-122"/>
                <a:cs typeface="方正细黑一简体"/>
              </a:rPr>
              <a:t>                                            </a:t>
            </a:r>
            <a:endParaRPr lang="zh-CN" altLang="en-US" sz="2800" b="1" dirty="0">
              <a:solidFill>
                <a:srgbClr val="FFFFFF"/>
              </a:solidFill>
              <a:latin typeface="方正小标宋简体" panose="02000000000000000000" pitchFamily="2" charset="-122"/>
              <a:ea typeface="方正小标宋简体" panose="02000000000000000000" pitchFamily="2" charset="-122"/>
              <a:cs typeface="方正细黑一简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/>
          <p:nvPr/>
        </p:nvSpPr>
        <p:spPr>
          <a:xfrm>
            <a:off x="741363" y="1921828"/>
            <a:ext cx="4540250" cy="4333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zh-CN" altLang="en-US" sz="1800" b="1" i="1" u="sng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安徽康佳电子有限公司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成立于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1997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日，员工近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集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研发、生产、销售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产品于一体的国家级高新技术企业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just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产品：液晶电视，及泛显示类产品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just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D1C24"/>
              </a:buClr>
              <a:buSzTx/>
              <a:buFont typeface="Wingdings" panose="05000000000000000000" charset="0"/>
              <a:buChar char="n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厂址位于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安徽省滁州市镇江路186号、188号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D1C24"/>
              </a:buClr>
              <a:buSzTx/>
              <a:buFont typeface="Wingdings" panose="05000000000000000000" charset="0"/>
              <a:buChar char="n"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06425" y="1629410"/>
            <a:ext cx="9588500" cy="4625975"/>
          </a:xfrm>
          <a:prstGeom prst="roundRect">
            <a:avLst>
              <a:gd name="adj" fmla="val 447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53440" y="560705"/>
            <a:ext cx="244983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关于安康</a:t>
            </a:r>
            <a:endParaRPr lang="zh-CN" altLang="zh-CN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169" name="组合 11"/>
          <p:cNvGrpSpPr/>
          <p:nvPr/>
        </p:nvGrpSpPr>
        <p:grpSpPr>
          <a:xfrm>
            <a:off x="0" y="607655"/>
            <a:ext cx="10801350" cy="493656"/>
            <a:chOff x="0" y="0"/>
            <a:chExt cx="12192000" cy="556733"/>
          </a:xfrm>
        </p:grpSpPr>
        <p:sp>
          <p:nvSpPr>
            <p:cNvPr id="4" name="矩形 3"/>
            <p:cNvSpPr/>
            <p:nvPr/>
          </p:nvSpPr>
          <p:spPr>
            <a:xfrm>
              <a:off x="2480108" y="1"/>
              <a:ext cx="9711892" cy="5567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/>
              <a:endParaRPr lang="zh-CN" altLang="en-US" sz="177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480108" cy="556733"/>
            </a:xfrm>
            <a:prstGeom prst="rect">
              <a:avLst/>
            </a:prstGeom>
            <a:solidFill>
              <a:srgbClr val="DA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sz="1770" b="1" strike="noStrike" noProof="1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公司简介</a:t>
              </a:r>
              <a:endParaRPr lang="zh-CN" sz="1770" b="1" strike="noStrike" noProof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图片 10" descr="e102e429749fbf319e0f29e1f05047c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95290" y="2313940"/>
            <a:ext cx="4155440" cy="2788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11"/>
          <p:cNvGrpSpPr/>
          <p:nvPr/>
        </p:nvGrpSpPr>
        <p:grpSpPr>
          <a:xfrm>
            <a:off x="0" y="607655"/>
            <a:ext cx="10801350" cy="493656"/>
            <a:chOff x="0" y="0"/>
            <a:chExt cx="12192000" cy="556733"/>
          </a:xfrm>
        </p:grpSpPr>
        <p:sp>
          <p:nvSpPr>
            <p:cNvPr id="4" name="矩形 3"/>
            <p:cNvSpPr/>
            <p:nvPr/>
          </p:nvSpPr>
          <p:spPr>
            <a:xfrm>
              <a:off x="2480108" y="1"/>
              <a:ext cx="9711892" cy="5567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/>
              <a:endParaRPr lang="zh-CN" altLang="en-US" sz="177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480108" cy="556733"/>
            </a:xfrm>
            <a:prstGeom prst="rect">
              <a:avLst/>
            </a:prstGeom>
            <a:solidFill>
              <a:srgbClr val="DA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sz="1770" b="1" strike="noStrike" noProof="1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产品布局</a:t>
              </a:r>
              <a:endParaRPr lang="zh-CN" sz="1770" b="1" strike="noStrike" noProof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平行四边形 38"/>
          <p:cNvSpPr/>
          <p:nvPr>
            <p:custDataLst>
              <p:tags r:id="rId1"/>
            </p:custDataLst>
          </p:nvPr>
        </p:nvSpPr>
        <p:spPr>
          <a:xfrm>
            <a:off x="929015" y="3436253"/>
            <a:ext cx="1652225" cy="365414"/>
          </a:xfrm>
          <a:prstGeom prst="parallelogram">
            <a:avLst/>
          </a:prstGeom>
          <a:solidFill>
            <a:srgbClr val="8590CA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85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2"/>
            </p:custDataLst>
          </p:nvPr>
        </p:nvSpPr>
        <p:spPr>
          <a:xfrm>
            <a:off x="928827" y="3452317"/>
            <a:ext cx="1514782" cy="333416"/>
          </a:xfrm>
          <a:prstGeom prst="rect">
            <a:avLst/>
          </a:prstGeom>
          <a:noFill/>
        </p:spPr>
        <p:txBody>
          <a:bodyPr wrap="square" rtlCol="0">
            <a:normAutofit fontScale="8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85" b="1" spc="3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TV</a:t>
            </a:r>
            <a:endParaRPr lang="en-US" altLang="zh-CN" sz="1685" b="1" spc="3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平行四边形 40"/>
          <p:cNvSpPr/>
          <p:nvPr>
            <p:custDataLst>
              <p:tags r:id="rId3"/>
            </p:custDataLst>
          </p:nvPr>
        </p:nvSpPr>
        <p:spPr>
          <a:xfrm>
            <a:off x="2732852" y="3436253"/>
            <a:ext cx="1652225" cy="365414"/>
          </a:xfrm>
          <a:prstGeom prst="parallelogram">
            <a:avLst/>
          </a:prstGeom>
          <a:solidFill>
            <a:srgbClr val="8590CA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85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4"/>
            </p:custDataLst>
          </p:nvPr>
        </p:nvSpPr>
        <p:spPr>
          <a:xfrm>
            <a:off x="2801768" y="3468250"/>
            <a:ext cx="1514782" cy="33341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5" b="1" spc="3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显示器</a:t>
            </a:r>
            <a:endParaRPr lang="zh-CN" altLang="en-US" sz="1505" b="1" spc="3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平行四边形 42"/>
          <p:cNvSpPr/>
          <p:nvPr>
            <p:custDataLst>
              <p:tags r:id="rId5"/>
            </p:custDataLst>
          </p:nvPr>
        </p:nvSpPr>
        <p:spPr>
          <a:xfrm>
            <a:off x="4531523" y="3432168"/>
            <a:ext cx="1652225" cy="365414"/>
          </a:xfrm>
          <a:prstGeom prst="parallelogram">
            <a:avLst/>
          </a:prstGeom>
          <a:solidFill>
            <a:srgbClr val="8590CA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85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6"/>
            </p:custDataLst>
          </p:nvPr>
        </p:nvSpPr>
        <p:spPr>
          <a:xfrm>
            <a:off x="4600440" y="3452317"/>
            <a:ext cx="1514782" cy="333416"/>
          </a:xfrm>
          <a:prstGeom prst="rect">
            <a:avLst/>
          </a:prstGeom>
          <a:noFill/>
        </p:spPr>
        <p:txBody>
          <a:bodyPr wrap="square" rtlCol="0">
            <a:normAutofit fontScale="8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85" b="1" spc="3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智慧商显</a:t>
            </a:r>
            <a:endParaRPr lang="zh-CN" altLang="en-US" sz="1685" b="1" spc="3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平行四边形 44"/>
          <p:cNvSpPr/>
          <p:nvPr>
            <p:custDataLst>
              <p:tags r:id="rId7"/>
            </p:custDataLst>
          </p:nvPr>
        </p:nvSpPr>
        <p:spPr>
          <a:xfrm>
            <a:off x="6330458" y="3425222"/>
            <a:ext cx="1652225" cy="365414"/>
          </a:xfrm>
          <a:prstGeom prst="parallelogram">
            <a:avLst/>
          </a:prstGeom>
          <a:solidFill>
            <a:srgbClr val="8590CA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85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8"/>
            </p:custDataLst>
          </p:nvPr>
        </p:nvSpPr>
        <p:spPr>
          <a:xfrm>
            <a:off x="6431442" y="3448277"/>
            <a:ext cx="1514505" cy="33337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5" b="1" spc="3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智能产品</a:t>
            </a:r>
            <a:endParaRPr lang="zh-CN" altLang="en-US" sz="1505" b="1" spc="3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204" y="4240734"/>
            <a:ext cx="959745" cy="92036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0">
            <a:clrChange>
              <a:clrFrom>
                <a:srgbClr val="C7C7C7">
                  <a:alpha val="100000"/>
                </a:srgbClr>
              </a:clrFrom>
              <a:clrTo>
                <a:srgbClr val="C7C7C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183" y="4035668"/>
            <a:ext cx="691164" cy="1418727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1269" y="4178852"/>
            <a:ext cx="1039630" cy="8832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77722" y="2267478"/>
            <a:ext cx="7234654" cy="959632"/>
            <a:chOff x="2006600" y="1762760"/>
            <a:chExt cx="8166100" cy="1083182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2006600" y="2070735"/>
              <a:ext cx="8166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006600" y="2070735"/>
              <a:ext cx="0" cy="6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056872" y="2070735"/>
              <a:ext cx="0" cy="6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117019" y="2070735"/>
              <a:ext cx="0" cy="6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172700" y="2072005"/>
              <a:ext cx="0" cy="6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158865" y="1762760"/>
              <a:ext cx="0" cy="1083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平行四边形 27"/>
          <p:cNvSpPr/>
          <p:nvPr>
            <p:custDataLst>
              <p:tags r:id="rId12"/>
            </p:custDataLst>
          </p:nvPr>
        </p:nvSpPr>
        <p:spPr>
          <a:xfrm>
            <a:off x="8129129" y="3412379"/>
            <a:ext cx="1652225" cy="365414"/>
          </a:xfrm>
          <a:prstGeom prst="parallelogram">
            <a:avLst/>
          </a:prstGeom>
          <a:solidFill>
            <a:srgbClr val="8590CA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85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8254878" y="3425274"/>
            <a:ext cx="1514505" cy="33337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5" b="1" spc="3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智慧生态</a:t>
            </a:r>
            <a:endParaRPr lang="zh-CN" altLang="en-US" sz="1505" b="1" spc="3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6813" y="4199725"/>
            <a:ext cx="1411126" cy="10965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85623" y="4214856"/>
            <a:ext cx="1616827" cy="1081823"/>
          </a:xfrm>
          <a:prstGeom prst="rect">
            <a:avLst/>
          </a:prstGeom>
        </p:spPr>
      </p:pic>
      <p:sp>
        <p:nvSpPr>
          <p:cNvPr id="104" name="矩形: 圆角 103"/>
          <p:cNvSpPr/>
          <p:nvPr/>
        </p:nvSpPr>
        <p:spPr>
          <a:xfrm>
            <a:off x="3367201" y="1798665"/>
            <a:ext cx="4129955" cy="4370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AF2D2D"/>
              </a:gs>
              <a:gs pos="50000">
                <a:srgbClr val="F05454"/>
              </a:gs>
              <a:gs pos="0">
                <a:srgbClr val="E5B7C3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70" b="1" dirty="0"/>
              <a:t>产品生态</a:t>
            </a:r>
            <a:endParaRPr lang="zh-CN" altLang="en-US" sz="177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870585" y="568960"/>
            <a:ext cx="363474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914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charset="0"/>
              <a:buChar char="n"/>
            </a:pPr>
            <a:r>
              <a:rPr lang="zh-CN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厂区环境</a:t>
            </a:r>
            <a:endParaRPr lang="zh-CN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15" y="1578610"/>
            <a:ext cx="4577080" cy="28378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r="6228"/>
          <a:stretch>
            <a:fillRect/>
          </a:stretch>
        </p:blipFill>
        <p:spPr>
          <a:xfrm>
            <a:off x="5245100" y="1578610"/>
            <a:ext cx="5297170" cy="2813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12140" y="2654300"/>
            <a:ext cx="3543935" cy="1261745"/>
            <a:chOff x="828" y="2684"/>
            <a:chExt cx="5581" cy="1987"/>
          </a:xfrm>
        </p:grpSpPr>
        <p:sp>
          <p:nvSpPr>
            <p:cNvPr id="194" name="同心圆 193"/>
            <p:cNvSpPr/>
            <p:nvPr/>
          </p:nvSpPr>
          <p:spPr>
            <a:xfrm>
              <a:off x="828" y="2899"/>
              <a:ext cx="1565" cy="1565"/>
            </a:xfrm>
            <a:prstGeom prst="donut">
              <a:avLst>
                <a:gd name="adj" fmla="val 4879"/>
              </a:avLst>
            </a:prstGeom>
            <a:solidFill>
              <a:srgbClr val="AB0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0" name="Freeform 241"/>
            <p:cNvSpPr>
              <a:spLocks noEditPoints="1"/>
            </p:cNvSpPr>
            <p:nvPr/>
          </p:nvSpPr>
          <p:spPr bwMode="auto">
            <a:xfrm>
              <a:off x="1295" y="3394"/>
              <a:ext cx="631" cy="513"/>
            </a:xfrm>
            <a:custGeom>
              <a:avLst/>
              <a:gdLst>
                <a:gd name="T0" fmla="*/ 41 w 43"/>
                <a:gd name="T1" fmla="*/ 21 h 35"/>
                <a:gd name="T2" fmla="*/ 41 w 43"/>
                <a:gd name="T3" fmla="*/ 21 h 35"/>
                <a:gd name="T4" fmla="*/ 40 w 43"/>
                <a:gd name="T5" fmla="*/ 21 h 35"/>
                <a:gd name="T6" fmla="*/ 40 w 43"/>
                <a:gd name="T7" fmla="*/ 21 h 35"/>
                <a:gd name="T8" fmla="*/ 21 w 43"/>
                <a:gd name="T9" fmla="*/ 5 h 35"/>
                <a:gd name="T10" fmla="*/ 3 w 43"/>
                <a:gd name="T11" fmla="*/ 21 h 35"/>
                <a:gd name="T12" fmla="*/ 2 w 43"/>
                <a:gd name="T13" fmla="*/ 21 h 35"/>
                <a:gd name="T14" fmla="*/ 2 w 43"/>
                <a:gd name="T15" fmla="*/ 21 h 35"/>
                <a:gd name="T16" fmla="*/ 0 w 43"/>
                <a:gd name="T17" fmla="*/ 19 h 35"/>
                <a:gd name="T18" fmla="*/ 0 w 43"/>
                <a:gd name="T19" fmla="*/ 17 h 35"/>
                <a:gd name="T20" fmla="*/ 19 w 43"/>
                <a:gd name="T21" fmla="*/ 1 h 35"/>
                <a:gd name="T22" fmla="*/ 23 w 43"/>
                <a:gd name="T23" fmla="*/ 1 h 35"/>
                <a:gd name="T24" fmla="*/ 30 w 43"/>
                <a:gd name="T25" fmla="*/ 7 h 35"/>
                <a:gd name="T26" fmla="*/ 30 w 43"/>
                <a:gd name="T27" fmla="*/ 2 h 35"/>
                <a:gd name="T28" fmla="*/ 31 w 43"/>
                <a:gd name="T29" fmla="*/ 1 h 35"/>
                <a:gd name="T30" fmla="*/ 36 w 43"/>
                <a:gd name="T31" fmla="*/ 1 h 35"/>
                <a:gd name="T32" fmla="*/ 37 w 43"/>
                <a:gd name="T33" fmla="*/ 2 h 35"/>
                <a:gd name="T34" fmla="*/ 37 w 43"/>
                <a:gd name="T35" fmla="*/ 12 h 35"/>
                <a:gd name="T36" fmla="*/ 43 w 43"/>
                <a:gd name="T37" fmla="*/ 17 h 35"/>
                <a:gd name="T38" fmla="*/ 43 w 43"/>
                <a:gd name="T39" fmla="*/ 19 h 35"/>
                <a:gd name="T40" fmla="*/ 41 w 43"/>
                <a:gd name="T41" fmla="*/ 21 h 35"/>
                <a:gd name="T42" fmla="*/ 37 w 43"/>
                <a:gd name="T43" fmla="*/ 33 h 35"/>
                <a:gd name="T44" fmla="*/ 35 w 43"/>
                <a:gd name="T45" fmla="*/ 35 h 35"/>
                <a:gd name="T46" fmla="*/ 25 w 43"/>
                <a:gd name="T47" fmla="*/ 35 h 35"/>
                <a:gd name="T48" fmla="*/ 25 w 43"/>
                <a:gd name="T49" fmla="*/ 25 h 35"/>
                <a:gd name="T50" fmla="*/ 18 w 43"/>
                <a:gd name="T51" fmla="*/ 25 h 35"/>
                <a:gd name="T52" fmla="*/ 18 w 43"/>
                <a:gd name="T53" fmla="*/ 35 h 35"/>
                <a:gd name="T54" fmla="*/ 8 w 43"/>
                <a:gd name="T55" fmla="*/ 35 h 35"/>
                <a:gd name="T56" fmla="*/ 6 w 43"/>
                <a:gd name="T57" fmla="*/ 33 h 35"/>
                <a:gd name="T58" fmla="*/ 6 w 43"/>
                <a:gd name="T59" fmla="*/ 20 h 35"/>
                <a:gd name="T60" fmla="*/ 6 w 43"/>
                <a:gd name="T61" fmla="*/ 20 h 35"/>
                <a:gd name="T62" fmla="*/ 21 w 43"/>
                <a:gd name="T63" fmla="*/ 8 h 35"/>
                <a:gd name="T64" fmla="*/ 37 w 43"/>
                <a:gd name="T65" fmla="*/ 20 h 35"/>
                <a:gd name="T66" fmla="*/ 37 w 43"/>
                <a:gd name="T67" fmla="*/ 20 h 35"/>
                <a:gd name="T68" fmla="*/ 37 w 43"/>
                <a:gd name="T6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35">
                  <a:moveTo>
                    <a:pt x="41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7" y="1"/>
                    <a:pt x="37" y="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9"/>
                  </a:cubicBezTo>
                  <a:lnTo>
                    <a:pt x="41" y="21"/>
                  </a:lnTo>
                  <a:close/>
                  <a:moveTo>
                    <a:pt x="37" y="33"/>
                  </a:moveTo>
                  <a:cubicBezTo>
                    <a:pt x="37" y="34"/>
                    <a:pt x="36" y="35"/>
                    <a:pt x="3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6" y="34"/>
                    <a:pt x="6" y="3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lnTo>
                    <a:pt x="37" y="3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2303" y="2684"/>
              <a:ext cx="4106" cy="1987"/>
              <a:chOff x="6529454" y="2155177"/>
              <a:chExt cx="3291518" cy="1591806"/>
            </a:xfrm>
          </p:grpSpPr>
          <p:sp>
            <p:nvSpPr>
              <p:cNvPr id="202" name="TextBox 28"/>
              <p:cNvSpPr txBox="1"/>
              <p:nvPr/>
            </p:nvSpPr>
            <p:spPr>
              <a:xfrm>
                <a:off x="6529454" y="2155177"/>
                <a:ext cx="1569660" cy="59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GB" b="1" dirty="0">
                    <a:solidFill>
                      <a:srgbClr val="AB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住宿</a:t>
                </a:r>
                <a:endParaRPr lang="zh-CN" altLang="en-GB" b="1" dirty="0">
                  <a:solidFill>
                    <a:srgbClr val="AB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Rectangle 29"/>
              <p:cNvSpPr/>
              <p:nvPr/>
            </p:nvSpPr>
            <p:spPr>
              <a:xfrm>
                <a:off x="6990394" y="2649462"/>
                <a:ext cx="2830578" cy="109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GB" sz="1300" b="1" dirty="0">
                    <a:ea typeface="微软雅黑" panose="020B0503020204020204" charset="-122"/>
                    <a:sym typeface="+mn-ea"/>
                  </a:rPr>
                  <a:t>学生宿舍，</a:t>
                </a:r>
                <a:r>
                  <a:rPr lang="en-US" altLang="zh-CN" sz="1300" b="1" dirty="0">
                    <a:ea typeface="微软雅黑" panose="020B0503020204020204" charset="-122"/>
                    <a:sym typeface="+mn-ea"/>
                  </a:rPr>
                  <a:t>2</a:t>
                </a:r>
                <a:r>
                  <a:rPr lang="zh-CN" altLang="en-GB" sz="1300" b="1" dirty="0">
                    <a:ea typeface="微软雅黑" panose="020B0503020204020204" charset="-122"/>
                    <a:sym typeface="+mn-ea"/>
                  </a:rPr>
                  <a:t>人间；</a:t>
                </a:r>
                <a:endParaRPr lang="zh-CN" altLang="en-GB" sz="1300" b="1" dirty="0"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GB" sz="1300" b="1" dirty="0">
                    <a:ea typeface="微软雅黑" panose="020B0503020204020204" charset="-122"/>
                    <a:sym typeface="+mn-ea"/>
                  </a:rPr>
                  <a:t>空调、热水、无线WiFi；</a:t>
                </a:r>
                <a:endParaRPr lang="zh-CN" altLang="en-GB" sz="1300" b="1" dirty="0">
                  <a:ea typeface="微软雅黑" panose="020B0503020204020204" charset="-122"/>
                  <a:sym typeface="+mn-ea"/>
                </a:endParaRPr>
              </a:p>
              <a:p>
                <a:pPr algn="l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GB" sz="13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精装宿舍；</a:t>
                </a:r>
                <a:endParaRPr lang="en-US" altLang="zh-CN" sz="13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916170" y="751840"/>
            <a:ext cx="4298950" cy="1148080"/>
            <a:chOff x="828" y="5008"/>
            <a:chExt cx="6770" cy="1808"/>
          </a:xfrm>
        </p:grpSpPr>
        <p:sp>
          <p:nvSpPr>
            <p:cNvPr id="204" name="Freeform 211"/>
            <p:cNvSpPr/>
            <p:nvPr/>
          </p:nvSpPr>
          <p:spPr bwMode="auto">
            <a:xfrm>
              <a:off x="1287" y="5679"/>
              <a:ext cx="650" cy="632"/>
            </a:xfrm>
            <a:custGeom>
              <a:avLst/>
              <a:gdLst>
                <a:gd name="T0" fmla="*/ 46 w 47"/>
                <a:gd name="T1" fmla="*/ 42 h 46"/>
                <a:gd name="T2" fmla="*/ 43 w 47"/>
                <a:gd name="T3" fmla="*/ 45 h 46"/>
                <a:gd name="T4" fmla="*/ 40 w 47"/>
                <a:gd name="T5" fmla="*/ 46 h 46"/>
                <a:gd name="T6" fmla="*/ 38 w 47"/>
                <a:gd name="T7" fmla="*/ 45 h 46"/>
                <a:gd name="T8" fmla="*/ 28 w 47"/>
                <a:gd name="T9" fmla="*/ 35 h 46"/>
                <a:gd name="T10" fmla="*/ 27 w 47"/>
                <a:gd name="T11" fmla="*/ 33 h 46"/>
                <a:gd name="T12" fmla="*/ 28 w 47"/>
                <a:gd name="T13" fmla="*/ 30 h 46"/>
                <a:gd name="T14" fmla="*/ 22 w 47"/>
                <a:gd name="T15" fmla="*/ 24 h 46"/>
                <a:gd name="T16" fmla="*/ 18 w 47"/>
                <a:gd name="T17" fmla="*/ 27 h 46"/>
                <a:gd name="T18" fmla="*/ 17 w 47"/>
                <a:gd name="T19" fmla="*/ 27 h 46"/>
                <a:gd name="T20" fmla="*/ 16 w 47"/>
                <a:gd name="T21" fmla="*/ 27 h 46"/>
                <a:gd name="T22" fmla="*/ 18 w 47"/>
                <a:gd name="T23" fmla="*/ 30 h 46"/>
                <a:gd name="T24" fmla="*/ 17 w 47"/>
                <a:gd name="T25" fmla="*/ 31 h 46"/>
                <a:gd name="T26" fmla="*/ 14 w 47"/>
                <a:gd name="T27" fmla="*/ 34 h 46"/>
                <a:gd name="T28" fmla="*/ 12 w 47"/>
                <a:gd name="T29" fmla="*/ 33 h 46"/>
                <a:gd name="T30" fmla="*/ 1 w 47"/>
                <a:gd name="T31" fmla="*/ 22 h 46"/>
                <a:gd name="T32" fmla="*/ 0 w 47"/>
                <a:gd name="T33" fmla="*/ 20 h 46"/>
                <a:gd name="T34" fmla="*/ 3 w 47"/>
                <a:gd name="T35" fmla="*/ 17 h 46"/>
                <a:gd name="T36" fmla="*/ 4 w 47"/>
                <a:gd name="T37" fmla="*/ 16 h 46"/>
                <a:gd name="T38" fmla="*/ 7 w 47"/>
                <a:gd name="T39" fmla="*/ 18 h 46"/>
                <a:gd name="T40" fmla="*/ 7 w 47"/>
                <a:gd name="T41" fmla="*/ 17 h 46"/>
                <a:gd name="T42" fmla="*/ 7 w 47"/>
                <a:gd name="T43" fmla="*/ 16 h 46"/>
                <a:gd name="T44" fmla="*/ 16 w 47"/>
                <a:gd name="T45" fmla="*/ 6 h 46"/>
                <a:gd name="T46" fmla="*/ 17 w 47"/>
                <a:gd name="T47" fmla="*/ 6 h 46"/>
                <a:gd name="T48" fmla="*/ 18 w 47"/>
                <a:gd name="T49" fmla="*/ 6 h 46"/>
                <a:gd name="T50" fmla="*/ 17 w 47"/>
                <a:gd name="T51" fmla="*/ 4 h 46"/>
                <a:gd name="T52" fmla="*/ 17 w 47"/>
                <a:gd name="T53" fmla="*/ 2 h 46"/>
                <a:gd name="T54" fmla="*/ 21 w 47"/>
                <a:gd name="T55" fmla="*/ 0 h 46"/>
                <a:gd name="T56" fmla="*/ 23 w 47"/>
                <a:gd name="T57" fmla="*/ 0 h 46"/>
                <a:gd name="T58" fmla="*/ 33 w 47"/>
                <a:gd name="T59" fmla="*/ 11 h 46"/>
                <a:gd name="T60" fmla="*/ 34 w 47"/>
                <a:gd name="T61" fmla="*/ 13 h 46"/>
                <a:gd name="T62" fmla="*/ 32 w 47"/>
                <a:gd name="T63" fmla="*/ 17 h 46"/>
                <a:gd name="T64" fmla="*/ 30 w 47"/>
                <a:gd name="T65" fmla="*/ 17 h 46"/>
                <a:gd name="T66" fmla="*/ 28 w 47"/>
                <a:gd name="T67" fmla="*/ 16 h 46"/>
                <a:gd name="T68" fmla="*/ 28 w 47"/>
                <a:gd name="T69" fmla="*/ 17 h 46"/>
                <a:gd name="T70" fmla="*/ 28 w 47"/>
                <a:gd name="T71" fmla="*/ 18 h 46"/>
                <a:gd name="T72" fmla="*/ 24 w 47"/>
                <a:gd name="T73" fmla="*/ 21 h 46"/>
                <a:gd name="T74" fmla="*/ 31 w 47"/>
                <a:gd name="T75" fmla="*/ 28 h 46"/>
                <a:gd name="T76" fmla="*/ 34 w 47"/>
                <a:gd name="T77" fmla="*/ 27 h 46"/>
                <a:gd name="T78" fmla="*/ 36 w 47"/>
                <a:gd name="T79" fmla="*/ 28 h 46"/>
                <a:gd name="T80" fmla="*/ 46 w 47"/>
                <a:gd name="T81" fmla="*/ 37 h 46"/>
                <a:gd name="T82" fmla="*/ 47 w 47"/>
                <a:gd name="T83" fmla="*/ 40 h 46"/>
                <a:gd name="T84" fmla="*/ 46 w 47"/>
                <a:gd name="T8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46">
                  <a:moveTo>
                    <a:pt x="46" y="42"/>
                  </a:moveTo>
                  <a:cubicBezTo>
                    <a:pt x="43" y="45"/>
                    <a:pt x="43" y="45"/>
                    <a:pt x="43" y="45"/>
                  </a:cubicBezTo>
                  <a:cubicBezTo>
                    <a:pt x="42" y="46"/>
                    <a:pt x="41" y="46"/>
                    <a:pt x="40" y="46"/>
                  </a:cubicBezTo>
                  <a:cubicBezTo>
                    <a:pt x="40" y="46"/>
                    <a:pt x="39" y="46"/>
                    <a:pt x="38" y="4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7" y="34"/>
                    <a:pt x="27" y="33"/>
                  </a:cubicBezTo>
                  <a:cubicBezTo>
                    <a:pt x="27" y="32"/>
                    <a:pt x="28" y="31"/>
                    <a:pt x="28" y="3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7" y="27"/>
                    <a:pt x="17" y="27"/>
                    <a:pt x="16" y="27"/>
                  </a:cubicBezTo>
                  <a:cubicBezTo>
                    <a:pt x="17" y="28"/>
                    <a:pt x="18" y="28"/>
                    <a:pt x="18" y="30"/>
                  </a:cubicBezTo>
                  <a:cubicBezTo>
                    <a:pt x="18" y="30"/>
                    <a:pt x="18" y="31"/>
                    <a:pt x="17" y="31"/>
                  </a:cubicBezTo>
                  <a:cubicBezTo>
                    <a:pt x="16" y="32"/>
                    <a:pt x="15" y="34"/>
                    <a:pt x="14" y="34"/>
                  </a:cubicBezTo>
                  <a:cubicBezTo>
                    <a:pt x="13" y="34"/>
                    <a:pt x="13" y="33"/>
                    <a:pt x="12" y="3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19"/>
                    <a:pt x="2" y="18"/>
                    <a:pt x="3" y="17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8" y="1"/>
                    <a:pt x="19" y="0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4" y="15"/>
                    <a:pt x="33" y="16"/>
                    <a:pt x="32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29" y="17"/>
                    <a:pt x="28" y="17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34" y="27"/>
                    <a:pt x="35" y="27"/>
                    <a:pt x="36" y="2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8"/>
                    <a:pt x="47" y="39"/>
                    <a:pt x="47" y="40"/>
                  </a:cubicBezTo>
                  <a:cubicBezTo>
                    <a:pt x="47" y="41"/>
                    <a:pt x="46" y="42"/>
                    <a:pt x="46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latin typeface="+mn-ea"/>
              </a:endParaRPr>
            </a:p>
          </p:txBody>
        </p:sp>
        <p:sp>
          <p:nvSpPr>
            <p:cNvPr id="12" name="同心圆 11"/>
            <p:cNvSpPr/>
            <p:nvPr/>
          </p:nvSpPr>
          <p:spPr>
            <a:xfrm>
              <a:off x="828" y="5251"/>
              <a:ext cx="1565" cy="1565"/>
            </a:xfrm>
            <a:prstGeom prst="donut">
              <a:avLst>
                <a:gd name="adj" fmla="val 4879"/>
              </a:avLst>
            </a:prstGeom>
            <a:solidFill>
              <a:srgbClr val="AB0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305" y="5008"/>
              <a:ext cx="5293" cy="1632"/>
              <a:chOff x="6529454" y="2155177"/>
              <a:chExt cx="4243060" cy="1307412"/>
            </a:xfrm>
          </p:grpSpPr>
          <p:sp>
            <p:nvSpPr>
              <p:cNvPr id="14" name="TextBox 28"/>
              <p:cNvSpPr txBox="1"/>
              <p:nvPr/>
            </p:nvSpPr>
            <p:spPr>
              <a:xfrm>
                <a:off x="6529454" y="2155177"/>
                <a:ext cx="1569660" cy="59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GB" b="1" dirty="0">
                    <a:solidFill>
                      <a:srgbClr val="AB0000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就餐</a:t>
                </a:r>
                <a:endParaRPr lang="zh-CN" altLang="en-GB" b="1" dirty="0">
                  <a:solidFill>
                    <a:srgbClr val="AB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29"/>
              <p:cNvSpPr/>
              <p:nvPr/>
            </p:nvSpPr>
            <p:spPr>
              <a:xfrm>
                <a:off x="6999212" y="2692722"/>
                <a:ext cx="3773302" cy="769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GB" sz="13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包三餐（不需要个人垫付）；</a:t>
                </a:r>
                <a:endParaRPr lang="zh-CN" altLang="en-GB" sz="13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GB" sz="13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菜品丰富；</a:t>
                </a:r>
                <a:endParaRPr lang="zh-CN" altLang="en-GB" sz="13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" name="TextBox 1"/>
          <p:cNvSpPr txBox="1"/>
          <p:nvPr/>
        </p:nvSpPr>
        <p:spPr>
          <a:xfrm>
            <a:off x="1053465" y="568960"/>
            <a:ext cx="240855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914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charset="0"/>
              <a:buChar char="n"/>
            </a:pPr>
            <a:r>
              <a:rPr lang="zh-CN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后勤保障</a:t>
            </a:r>
            <a:endParaRPr lang="zh-CN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4045" y="4538345"/>
            <a:ext cx="4218305" cy="1899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3919855"/>
            <a:ext cx="4300855" cy="2355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30" y="2013585"/>
            <a:ext cx="2586355" cy="2411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2013585"/>
            <a:ext cx="2245360" cy="2430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4824730" y="259080"/>
            <a:ext cx="5613400" cy="54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933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300" b="1" kern="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invGray">
          <a:xfrm>
            <a:off x="5865495" y="3547110"/>
            <a:ext cx="3850005" cy="24930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4" name="TextBox 1"/>
          <p:cNvSpPr txBox="1"/>
          <p:nvPr/>
        </p:nvSpPr>
        <p:spPr>
          <a:xfrm>
            <a:off x="1382395" y="551815"/>
            <a:ext cx="240855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914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charset="0"/>
              <a:buChar char="n"/>
            </a:pPr>
            <a:r>
              <a:rPr lang="zh-CN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文化娱乐活动</a:t>
            </a:r>
            <a:endParaRPr lang="zh-CN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1" descr="16669240427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2395" y="1254760"/>
            <a:ext cx="3935095" cy="2159635"/>
          </a:xfrm>
          <a:prstGeom prst="rect">
            <a:avLst/>
          </a:prstGeom>
        </p:spPr>
      </p:pic>
      <p:pic>
        <p:nvPicPr>
          <p:cNvPr id="8" name="图片 8" descr="8e11aa297ece4678d6e331f86b3967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5495" y="1254760"/>
            <a:ext cx="3850005" cy="2186940"/>
          </a:xfrm>
          <a:prstGeom prst="rect">
            <a:avLst/>
          </a:prstGeom>
        </p:spPr>
      </p:pic>
      <p:pic>
        <p:nvPicPr>
          <p:cNvPr id="5" name="图片 5" descr="166692383198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395" y="3547110"/>
            <a:ext cx="3978910" cy="24453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844550" y="1110340"/>
            <a:ext cx="910209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914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岗位名称：设备技术员</a:t>
            </a:r>
            <a:endParaRPr 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44550" y="1896412"/>
            <a:ext cx="910209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岗位要求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1"/>
          <p:cNvGrpSpPr/>
          <p:nvPr/>
        </p:nvGrpSpPr>
        <p:grpSpPr>
          <a:xfrm>
            <a:off x="0" y="498795"/>
            <a:ext cx="10801350" cy="493656"/>
            <a:chOff x="0" y="0"/>
            <a:chExt cx="12192000" cy="556733"/>
          </a:xfrm>
        </p:grpSpPr>
        <p:sp>
          <p:nvSpPr>
            <p:cNvPr id="14" name="矩形 13"/>
            <p:cNvSpPr/>
            <p:nvPr/>
          </p:nvSpPr>
          <p:spPr>
            <a:xfrm>
              <a:off x="2480108" y="1"/>
              <a:ext cx="9711892" cy="5567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/>
              <a:endParaRPr lang="zh-CN" altLang="en-US" sz="177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0"/>
              <a:ext cx="2480108" cy="556733"/>
            </a:xfrm>
            <a:prstGeom prst="rect">
              <a:avLst/>
            </a:prstGeom>
            <a:solidFill>
              <a:srgbClr val="DA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zh-CN" altLang="en-US" sz="1770" b="1" strike="noStrike" noProof="1" smtClean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岗位招聘</a:t>
              </a:r>
              <a:endParaRPr lang="zh-CN" sz="1770" b="1" strike="noStrike" noProof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544077" y="2525128"/>
            <a:ext cx="8013579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机电、机械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电子电气、自动化等</a:t>
            </a:r>
            <a:r>
              <a:rPr lang="zh-CN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相关专业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，高职及</a:t>
            </a:r>
            <a:r>
              <a:rPr lang="zh-CN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以上学历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844550" y="3142090"/>
            <a:ext cx="910209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工作职责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97221" y="3705419"/>
            <a:ext cx="6948110" cy="23955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、负责设备日常维修保养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、负责按计划实施设备周期保养和记录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、设备故障统计分析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、新设备安装调试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、负责编制设备维护和保养作业指导书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、主管安排其他工作。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536"/>
          <a:stretch>
            <a:fillRect/>
          </a:stretch>
        </p:blipFill>
        <p:spPr>
          <a:xfrm>
            <a:off x="644525" y="1030177"/>
            <a:ext cx="4556760" cy="32188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34000" y="1030177"/>
            <a:ext cx="4730750" cy="312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latinLnBrk="0" hangingPunct="1">
              <a:spcBef>
                <a:spcPts val="2000"/>
              </a:spcBef>
              <a:buClr>
                <a:srgbClr val="FF0000"/>
              </a:buClr>
              <a:buSzPct val="80000"/>
              <a:buFont typeface="Wingdings" panose="05000000000000000000" charset="0"/>
              <a:buChar char="ü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班制：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长白班为主，旺季有夜班；每周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休一天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spcBef>
                <a:spcPts val="2000"/>
              </a:spcBef>
              <a:buClr>
                <a:srgbClr val="FF0000"/>
              </a:buClr>
              <a:buSzPct val="80000"/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全年综合，平均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休息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天；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latinLnBrk="0" hangingPunct="1">
              <a:spcBef>
                <a:spcPts val="2000"/>
              </a:spcBef>
              <a:buClr>
                <a:srgbClr val="FF0000"/>
              </a:buClr>
              <a:buSzPct val="80000"/>
              <a:buFont typeface="Wingdings" panose="05000000000000000000" charset="0"/>
              <a:buChar char="ü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薪酬：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实习期间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latinLnBrk="0" hangingPunct="1">
              <a:spcBef>
                <a:spcPts val="2000"/>
              </a:spcBef>
              <a:buClr>
                <a:srgbClr val="FF0000"/>
              </a:buClr>
              <a:buSzPct val="80000"/>
              <a:buFont typeface="Wingdings" panose="05000000000000000000" charset="0"/>
              <a:buChar char="ü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工作时长：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白班8: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0-21:00左右；（长白班）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spcBef>
                <a:spcPts val="2000"/>
              </a:spcBef>
              <a:buClr>
                <a:srgbClr val="FF0000"/>
              </a:buClr>
              <a:buSzPct val="80000"/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白/夜班：8:30-20:30（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两班倒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latinLnBrk="0" hangingPunct="1">
              <a:spcBef>
                <a:spcPts val="2000"/>
              </a:spcBef>
              <a:buClr>
                <a:srgbClr val="FF0000"/>
              </a:buClr>
              <a:buSzPct val="80000"/>
              <a:buFont typeface="Wingdings" panose="05000000000000000000" charset="0"/>
              <a:buChar char="ü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空调车间、常年20-25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、冬暖夏凉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650240" y="392370"/>
            <a:ext cx="910209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工作时间及薪酬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50240" y="4446210"/>
            <a:ext cx="910209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简历递交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6775" y="5015224"/>
            <a:ext cx="9118586" cy="159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请将</a:t>
            </a:r>
            <a:r>
              <a:rPr lang="en-US" altLang="zh-CN" sz="1800" dirty="0" err="1">
                <a:latin typeface="微软雅黑" panose="020B0503020204020204" charset="-122"/>
                <a:ea typeface="微软雅黑" panose="020B0503020204020204" charset="-122"/>
              </a:rPr>
              <a:t>pdf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格式的个人简历发送到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邮箱 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852014436@qq.com</a:t>
            </a:r>
            <a:r>
              <a:rPr lang="zh-CN" altLang="zh-CN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简历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文件请以“学校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康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佳实习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命名 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zh-CN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ED1C24"/>
              </a:buClr>
              <a:buFont typeface="Wingdings" panose="05000000000000000000" charset="0"/>
              <a:buChar char="n"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招聘详情可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询   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刘老师 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13626455269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微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信同号），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欢迎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老师们推荐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1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1696751" y="2095197"/>
            <a:ext cx="3867192" cy="988321"/>
          </a:xfrm>
          <a:custGeom>
            <a:avLst/>
            <a:gdLst>
              <a:gd name="connsiteX0" fmla="*/ 490677 w 3867192"/>
              <a:gd name="connsiteY0" fmla="*/ 767864 h 988321"/>
              <a:gd name="connsiteX1" fmla="*/ 493166 w 3867192"/>
              <a:gd name="connsiteY1" fmla="*/ 769357 h 988321"/>
              <a:gd name="connsiteX2" fmla="*/ 492170 w 3867192"/>
              <a:gd name="connsiteY2" fmla="*/ 770353 h 988321"/>
              <a:gd name="connsiteX3" fmla="*/ 491175 w 3867192"/>
              <a:gd name="connsiteY3" fmla="*/ 771348 h 988321"/>
              <a:gd name="connsiteX4" fmla="*/ 424988 w 3867192"/>
              <a:gd name="connsiteY4" fmla="*/ 839525 h 988321"/>
              <a:gd name="connsiteX5" fmla="*/ 404585 w 3867192"/>
              <a:gd name="connsiteY5" fmla="*/ 852962 h 988321"/>
              <a:gd name="connsiteX6" fmla="*/ 377712 w 3867192"/>
              <a:gd name="connsiteY6" fmla="*/ 875853 h 988321"/>
              <a:gd name="connsiteX7" fmla="*/ 346361 w 3867192"/>
              <a:gd name="connsiteY7" fmla="*/ 895759 h 988321"/>
              <a:gd name="connsiteX8" fmla="*/ 255789 w 3867192"/>
              <a:gd name="connsiteY8" fmla="*/ 946021 h 988321"/>
              <a:gd name="connsiteX9" fmla="*/ 224438 w 3867192"/>
              <a:gd name="connsiteY9" fmla="*/ 930594 h 988321"/>
              <a:gd name="connsiteX10" fmla="*/ 209011 w 3867192"/>
              <a:gd name="connsiteY10" fmla="*/ 881327 h 988321"/>
              <a:gd name="connsiteX11" fmla="*/ 228419 w 3867192"/>
              <a:gd name="connsiteY11" fmla="*/ 835544 h 988321"/>
              <a:gd name="connsiteX12" fmla="*/ 256785 w 3867192"/>
              <a:gd name="connsiteY12" fmla="*/ 812155 h 988321"/>
              <a:gd name="connsiteX13" fmla="*/ 258775 w 3867192"/>
              <a:gd name="connsiteY13" fmla="*/ 811159 h 988321"/>
              <a:gd name="connsiteX14" fmla="*/ 259273 w 3867192"/>
              <a:gd name="connsiteY14" fmla="*/ 811159 h 988321"/>
              <a:gd name="connsiteX15" fmla="*/ 266738 w 3867192"/>
              <a:gd name="connsiteY15" fmla="*/ 817629 h 988321"/>
              <a:gd name="connsiteX16" fmla="*/ 255789 w 3867192"/>
              <a:gd name="connsiteY16" fmla="*/ 849478 h 988321"/>
              <a:gd name="connsiteX17" fmla="*/ 254296 w 3867192"/>
              <a:gd name="connsiteY17" fmla="*/ 856445 h 988321"/>
              <a:gd name="connsiteX18" fmla="*/ 261761 w 3867192"/>
              <a:gd name="connsiteY18" fmla="*/ 865900 h 988321"/>
              <a:gd name="connsiteX19" fmla="*/ 326455 w 3867192"/>
              <a:gd name="connsiteY19" fmla="*/ 842511 h 988321"/>
              <a:gd name="connsiteX20" fmla="*/ 417026 w 3867192"/>
              <a:gd name="connsiteY20" fmla="*/ 800211 h 988321"/>
              <a:gd name="connsiteX21" fmla="*/ 454349 w 3867192"/>
              <a:gd name="connsiteY21" fmla="*/ 784784 h 988321"/>
              <a:gd name="connsiteX22" fmla="*/ 488189 w 3867192"/>
              <a:gd name="connsiteY22" fmla="*/ 768860 h 988321"/>
              <a:gd name="connsiteX23" fmla="*/ 490677 w 3867192"/>
              <a:gd name="connsiteY23" fmla="*/ 767864 h 988321"/>
              <a:gd name="connsiteX24" fmla="*/ 661369 w 3867192"/>
              <a:gd name="connsiteY24" fmla="*/ 738503 h 988321"/>
              <a:gd name="connsiteX25" fmla="*/ 671820 w 3867192"/>
              <a:gd name="connsiteY25" fmla="*/ 744973 h 988321"/>
              <a:gd name="connsiteX26" fmla="*/ 686251 w 3867192"/>
              <a:gd name="connsiteY26" fmla="*/ 752935 h 988321"/>
              <a:gd name="connsiteX27" fmla="*/ 720589 w 3867192"/>
              <a:gd name="connsiteY27" fmla="*/ 779310 h 988321"/>
              <a:gd name="connsiteX28" fmla="*/ 758907 w 3867192"/>
              <a:gd name="connsiteY28" fmla="*/ 809667 h 988321"/>
              <a:gd name="connsiteX29" fmla="*/ 780306 w 3867192"/>
              <a:gd name="connsiteY29" fmla="*/ 869384 h 988321"/>
              <a:gd name="connsiteX30" fmla="*/ 765874 w 3867192"/>
              <a:gd name="connsiteY30" fmla="*/ 909195 h 988321"/>
              <a:gd name="connsiteX31" fmla="*/ 741490 w 3867192"/>
              <a:gd name="connsiteY31" fmla="*/ 924622 h 988321"/>
              <a:gd name="connsiteX32" fmla="*/ 725565 w 3867192"/>
              <a:gd name="connsiteY32" fmla="*/ 922632 h 988321"/>
              <a:gd name="connsiteX33" fmla="*/ 706655 w 3867192"/>
              <a:gd name="connsiteY33" fmla="*/ 921636 h 988321"/>
              <a:gd name="connsiteX34" fmla="*/ 663857 w 3867192"/>
              <a:gd name="connsiteY34" fmla="*/ 901233 h 988321"/>
              <a:gd name="connsiteX35" fmla="*/ 642956 w 3867192"/>
              <a:gd name="connsiteY35" fmla="*/ 896754 h 988321"/>
              <a:gd name="connsiteX36" fmla="*/ 620562 w 3867192"/>
              <a:gd name="connsiteY36" fmla="*/ 886304 h 988321"/>
              <a:gd name="connsiteX37" fmla="*/ 603643 w 3867192"/>
              <a:gd name="connsiteY37" fmla="*/ 884313 h 988321"/>
              <a:gd name="connsiteX38" fmla="*/ 527503 w 3867192"/>
              <a:gd name="connsiteY38" fmla="*/ 866896 h 988321"/>
              <a:gd name="connsiteX39" fmla="*/ 629520 w 3867192"/>
              <a:gd name="connsiteY39" fmla="*/ 863412 h 988321"/>
              <a:gd name="connsiteX40" fmla="*/ 686251 w 3867192"/>
              <a:gd name="connsiteY40" fmla="*/ 845995 h 988321"/>
              <a:gd name="connsiteX41" fmla="*/ 689735 w 3867192"/>
              <a:gd name="connsiteY41" fmla="*/ 814643 h 988321"/>
              <a:gd name="connsiteX42" fmla="*/ 680777 w 3867192"/>
              <a:gd name="connsiteY42" fmla="*/ 795235 h 988321"/>
              <a:gd name="connsiteX43" fmla="*/ 656393 w 3867192"/>
              <a:gd name="connsiteY43" fmla="*/ 746963 h 988321"/>
              <a:gd name="connsiteX44" fmla="*/ 655398 w 3867192"/>
              <a:gd name="connsiteY44" fmla="*/ 744475 h 988321"/>
              <a:gd name="connsiteX45" fmla="*/ 661369 w 3867192"/>
              <a:gd name="connsiteY45" fmla="*/ 738503 h 988321"/>
              <a:gd name="connsiteX46" fmla="*/ 2410588 w 3867192"/>
              <a:gd name="connsiteY46" fmla="*/ 655397 h 988321"/>
              <a:gd name="connsiteX47" fmla="*/ 2389687 w 3867192"/>
              <a:gd name="connsiteY47" fmla="*/ 663857 h 988321"/>
              <a:gd name="connsiteX48" fmla="*/ 2381724 w 3867192"/>
              <a:gd name="connsiteY48" fmla="*/ 665847 h 988321"/>
              <a:gd name="connsiteX49" fmla="*/ 2370279 w 3867192"/>
              <a:gd name="connsiteY49" fmla="*/ 656392 h 988321"/>
              <a:gd name="connsiteX50" fmla="*/ 2368288 w 3867192"/>
              <a:gd name="connsiteY50" fmla="*/ 655895 h 988321"/>
              <a:gd name="connsiteX51" fmla="*/ 2355847 w 3867192"/>
              <a:gd name="connsiteY51" fmla="*/ 659876 h 988321"/>
              <a:gd name="connsiteX52" fmla="*/ 2278712 w 3867192"/>
              <a:gd name="connsiteY52" fmla="*/ 676796 h 988321"/>
              <a:gd name="connsiteX53" fmla="*/ 2210037 w 3867192"/>
              <a:gd name="connsiteY53" fmla="*/ 704664 h 988321"/>
              <a:gd name="connsiteX54" fmla="*/ 2193615 w 3867192"/>
              <a:gd name="connsiteY54" fmla="*/ 748954 h 988321"/>
              <a:gd name="connsiteX55" fmla="*/ 2199089 w 3867192"/>
              <a:gd name="connsiteY55" fmla="*/ 764879 h 988321"/>
              <a:gd name="connsiteX56" fmla="*/ 2224967 w 3867192"/>
              <a:gd name="connsiteY56" fmla="*/ 756419 h 988321"/>
              <a:gd name="connsiteX57" fmla="*/ 2305087 w 3867192"/>
              <a:gd name="connsiteY57" fmla="*/ 686251 h 988321"/>
              <a:gd name="connsiteX58" fmla="*/ 2351866 w 3867192"/>
              <a:gd name="connsiteY58" fmla="*/ 668336 h 988321"/>
              <a:gd name="connsiteX59" fmla="*/ 2383217 w 3867192"/>
              <a:gd name="connsiteY59" fmla="*/ 676298 h 988321"/>
              <a:gd name="connsiteX60" fmla="*/ 2401630 w 3867192"/>
              <a:gd name="connsiteY60" fmla="*/ 683265 h 988321"/>
              <a:gd name="connsiteX61" fmla="*/ 2410588 w 3867192"/>
              <a:gd name="connsiteY61" fmla="*/ 655397 h 988321"/>
              <a:gd name="connsiteX62" fmla="*/ 2740028 w 3867192"/>
              <a:gd name="connsiteY62" fmla="*/ 641463 h 988321"/>
              <a:gd name="connsiteX63" fmla="*/ 2737540 w 3867192"/>
              <a:gd name="connsiteY63" fmla="*/ 642458 h 988321"/>
              <a:gd name="connsiteX64" fmla="*/ 2737042 w 3867192"/>
              <a:gd name="connsiteY64" fmla="*/ 642458 h 988321"/>
              <a:gd name="connsiteX65" fmla="*/ 2703203 w 3867192"/>
              <a:gd name="connsiteY65" fmla="*/ 667838 h 988321"/>
              <a:gd name="connsiteX66" fmla="*/ 2675832 w 3867192"/>
              <a:gd name="connsiteY66" fmla="*/ 679781 h 988321"/>
              <a:gd name="connsiteX67" fmla="*/ 2621589 w 3867192"/>
              <a:gd name="connsiteY67" fmla="*/ 699687 h 988321"/>
              <a:gd name="connsiteX68" fmla="*/ 2635025 w 3867192"/>
              <a:gd name="connsiteY68" fmla="*/ 726062 h 988321"/>
              <a:gd name="connsiteX69" fmla="*/ 2667372 w 3867192"/>
              <a:gd name="connsiteY69" fmla="*/ 759405 h 988321"/>
              <a:gd name="connsiteX70" fmla="*/ 2734056 w 3867192"/>
              <a:gd name="connsiteY70" fmla="*/ 785282 h 988321"/>
              <a:gd name="connsiteX71" fmla="*/ 2749981 w 3867192"/>
              <a:gd name="connsiteY71" fmla="*/ 790258 h 988321"/>
              <a:gd name="connsiteX72" fmla="*/ 2757943 w 3867192"/>
              <a:gd name="connsiteY72" fmla="*/ 783789 h 988321"/>
              <a:gd name="connsiteX73" fmla="*/ 2756948 w 3867192"/>
              <a:gd name="connsiteY73" fmla="*/ 777817 h 988321"/>
              <a:gd name="connsiteX74" fmla="*/ 2754958 w 3867192"/>
              <a:gd name="connsiteY74" fmla="*/ 772841 h 988321"/>
              <a:gd name="connsiteX75" fmla="*/ 2753962 w 3867192"/>
              <a:gd name="connsiteY75" fmla="*/ 768860 h 988321"/>
              <a:gd name="connsiteX76" fmla="*/ 2745005 w 3867192"/>
              <a:gd name="connsiteY76" fmla="*/ 651416 h 988321"/>
              <a:gd name="connsiteX77" fmla="*/ 2742019 w 3867192"/>
              <a:gd name="connsiteY77" fmla="*/ 643951 h 988321"/>
              <a:gd name="connsiteX78" fmla="*/ 2303594 w 3867192"/>
              <a:gd name="connsiteY78" fmla="*/ 602647 h 988321"/>
              <a:gd name="connsiteX79" fmla="*/ 2300111 w 3867192"/>
              <a:gd name="connsiteY79" fmla="*/ 605633 h 988321"/>
              <a:gd name="connsiteX80" fmla="*/ 2290656 w 3867192"/>
              <a:gd name="connsiteY80" fmla="*/ 605633 h 988321"/>
              <a:gd name="connsiteX81" fmla="*/ 2281698 w 3867192"/>
              <a:gd name="connsiteY81" fmla="*/ 612102 h 988321"/>
              <a:gd name="connsiteX82" fmla="*/ 2281698 w 3867192"/>
              <a:gd name="connsiteY82" fmla="*/ 618074 h 988321"/>
              <a:gd name="connsiteX83" fmla="*/ 2283689 w 3867192"/>
              <a:gd name="connsiteY83" fmla="*/ 618074 h 988321"/>
              <a:gd name="connsiteX84" fmla="*/ 2296130 w 3867192"/>
              <a:gd name="connsiteY84" fmla="*/ 615088 h 988321"/>
              <a:gd name="connsiteX85" fmla="*/ 2299116 w 3867192"/>
              <a:gd name="connsiteY85" fmla="*/ 615088 h 988321"/>
              <a:gd name="connsiteX86" fmla="*/ 2305585 w 3867192"/>
              <a:gd name="connsiteY86" fmla="*/ 613097 h 988321"/>
              <a:gd name="connsiteX87" fmla="*/ 2312054 w 3867192"/>
              <a:gd name="connsiteY87" fmla="*/ 609116 h 988321"/>
              <a:gd name="connsiteX88" fmla="*/ 2312054 w 3867192"/>
              <a:gd name="connsiteY88" fmla="*/ 605633 h 988321"/>
              <a:gd name="connsiteX89" fmla="*/ 2308073 w 3867192"/>
              <a:gd name="connsiteY89" fmla="*/ 605633 h 988321"/>
              <a:gd name="connsiteX90" fmla="*/ 2305087 w 3867192"/>
              <a:gd name="connsiteY90" fmla="*/ 602647 h 988321"/>
              <a:gd name="connsiteX91" fmla="*/ 1572058 w 3867192"/>
              <a:gd name="connsiteY91" fmla="*/ 596177 h 988321"/>
              <a:gd name="connsiteX92" fmla="*/ 1534237 w 3867192"/>
              <a:gd name="connsiteY92" fmla="*/ 616083 h 988321"/>
              <a:gd name="connsiteX93" fmla="*/ 1512838 w 3867192"/>
              <a:gd name="connsiteY93" fmla="*/ 686748 h 988321"/>
              <a:gd name="connsiteX94" fmla="*/ 1553645 w 3867192"/>
              <a:gd name="connsiteY94" fmla="*/ 809169 h 988321"/>
              <a:gd name="connsiteX95" fmla="*/ 1609879 w 3867192"/>
              <a:gd name="connsiteY95" fmla="*/ 848483 h 988321"/>
              <a:gd name="connsiteX96" fmla="*/ 1650686 w 3867192"/>
              <a:gd name="connsiteY96" fmla="*/ 876351 h 988321"/>
              <a:gd name="connsiteX97" fmla="*/ 1662131 w 3867192"/>
              <a:gd name="connsiteY97" fmla="*/ 870877 h 988321"/>
              <a:gd name="connsiteX98" fmla="*/ 1660638 w 3867192"/>
              <a:gd name="connsiteY98" fmla="*/ 866896 h 988321"/>
              <a:gd name="connsiteX99" fmla="*/ 1656657 w 3867192"/>
              <a:gd name="connsiteY99" fmla="*/ 853459 h 988321"/>
              <a:gd name="connsiteX100" fmla="*/ 1660638 w 3867192"/>
              <a:gd name="connsiteY100" fmla="*/ 832061 h 988321"/>
              <a:gd name="connsiteX101" fmla="*/ 1662131 w 3867192"/>
              <a:gd name="connsiteY101" fmla="*/ 823601 h 988321"/>
              <a:gd name="connsiteX102" fmla="*/ 1661136 w 3867192"/>
              <a:gd name="connsiteY102" fmla="*/ 816136 h 988321"/>
              <a:gd name="connsiteX103" fmla="*/ 1660638 w 3867192"/>
              <a:gd name="connsiteY103" fmla="*/ 810662 h 988321"/>
              <a:gd name="connsiteX104" fmla="*/ 1661634 w 3867192"/>
              <a:gd name="connsiteY104" fmla="*/ 805188 h 988321"/>
              <a:gd name="connsiteX105" fmla="*/ 1662629 w 3867192"/>
              <a:gd name="connsiteY105" fmla="*/ 792747 h 988321"/>
              <a:gd name="connsiteX106" fmla="*/ 1658150 w 3867192"/>
              <a:gd name="connsiteY106" fmla="*/ 775329 h 988321"/>
              <a:gd name="connsiteX107" fmla="*/ 1605898 w 3867192"/>
              <a:gd name="connsiteY107" fmla="*/ 772343 h 988321"/>
              <a:gd name="connsiteX108" fmla="*/ 1570067 w 3867192"/>
              <a:gd name="connsiteY108" fmla="*/ 765376 h 988321"/>
              <a:gd name="connsiteX109" fmla="*/ 1539213 w 3867192"/>
              <a:gd name="connsiteY109" fmla="*/ 711631 h 988321"/>
              <a:gd name="connsiteX110" fmla="*/ 1542697 w 3867192"/>
              <a:gd name="connsiteY110" fmla="*/ 690232 h 988321"/>
              <a:gd name="connsiteX111" fmla="*/ 1564096 w 3867192"/>
              <a:gd name="connsiteY111" fmla="*/ 654402 h 988321"/>
              <a:gd name="connsiteX112" fmla="*/ 1582508 w 3867192"/>
              <a:gd name="connsiteY112" fmla="*/ 611107 h 988321"/>
              <a:gd name="connsiteX113" fmla="*/ 1577034 w 3867192"/>
              <a:gd name="connsiteY113" fmla="*/ 599163 h 988321"/>
              <a:gd name="connsiteX114" fmla="*/ 1572058 w 3867192"/>
              <a:gd name="connsiteY114" fmla="*/ 596177 h 988321"/>
              <a:gd name="connsiteX115" fmla="*/ 1609879 w 3867192"/>
              <a:gd name="connsiteY115" fmla="*/ 526009 h 988321"/>
              <a:gd name="connsiteX116" fmla="*/ 1561607 w 3867192"/>
              <a:gd name="connsiteY116" fmla="*/ 541436 h 988321"/>
              <a:gd name="connsiteX117" fmla="*/ 1514331 w 3867192"/>
              <a:gd name="connsiteY117" fmla="*/ 590703 h 988321"/>
              <a:gd name="connsiteX118" fmla="*/ 1588480 w 3867192"/>
              <a:gd name="connsiteY118" fmla="*/ 557361 h 988321"/>
              <a:gd name="connsiteX119" fmla="*/ 1624310 w 3867192"/>
              <a:gd name="connsiteY119" fmla="*/ 574281 h 988321"/>
              <a:gd name="connsiteX120" fmla="*/ 1639240 w 3867192"/>
              <a:gd name="connsiteY120" fmla="*/ 619069 h 988321"/>
              <a:gd name="connsiteX121" fmla="*/ 1618836 w 3867192"/>
              <a:gd name="connsiteY121" fmla="*/ 668833 h 988321"/>
              <a:gd name="connsiteX122" fmla="*/ 1590968 w 3867192"/>
              <a:gd name="connsiteY122" fmla="*/ 700682 h 988321"/>
              <a:gd name="connsiteX123" fmla="*/ 1662629 w 3867192"/>
              <a:gd name="connsiteY123" fmla="*/ 717105 h 988321"/>
              <a:gd name="connsiteX124" fmla="*/ 1663127 w 3867192"/>
              <a:gd name="connsiteY124" fmla="*/ 672814 h 988321"/>
              <a:gd name="connsiteX125" fmla="*/ 1650686 w 3867192"/>
              <a:gd name="connsiteY125" fmla="*/ 546911 h 988321"/>
              <a:gd name="connsiteX126" fmla="*/ 1626799 w 3867192"/>
              <a:gd name="connsiteY126" fmla="*/ 529493 h 988321"/>
              <a:gd name="connsiteX127" fmla="*/ 1609879 w 3867192"/>
              <a:gd name="connsiteY127" fmla="*/ 526009 h 988321"/>
              <a:gd name="connsiteX128" fmla="*/ 2370279 w 3867192"/>
              <a:gd name="connsiteY128" fmla="*/ 523521 h 988321"/>
              <a:gd name="connsiteX129" fmla="*/ 2365800 w 3867192"/>
              <a:gd name="connsiteY129" fmla="*/ 526507 h 988321"/>
              <a:gd name="connsiteX130" fmla="*/ 2363809 w 3867192"/>
              <a:gd name="connsiteY130" fmla="*/ 528498 h 988321"/>
              <a:gd name="connsiteX131" fmla="*/ 2338429 w 3867192"/>
              <a:gd name="connsiteY131" fmla="*/ 557859 h 988321"/>
              <a:gd name="connsiteX132" fmla="*/ 2322505 w 3867192"/>
              <a:gd name="connsiteY132" fmla="*/ 575774 h 988321"/>
              <a:gd name="connsiteX133" fmla="*/ 2316035 w 3867192"/>
              <a:gd name="connsiteY133" fmla="*/ 589210 h 988321"/>
              <a:gd name="connsiteX134" fmla="*/ 2333453 w 3867192"/>
              <a:gd name="connsiteY134" fmla="*/ 598168 h 988321"/>
              <a:gd name="connsiteX135" fmla="*/ 2351368 w 3867192"/>
              <a:gd name="connsiteY135" fmla="*/ 595182 h 988321"/>
              <a:gd name="connsiteX136" fmla="*/ 2363809 w 3867192"/>
              <a:gd name="connsiteY136" fmla="*/ 591201 h 988321"/>
              <a:gd name="connsiteX137" fmla="*/ 2372269 w 3867192"/>
              <a:gd name="connsiteY137" fmla="*/ 586224 h 988321"/>
              <a:gd name="connsiteX138" fmla="*/ 2370279 w 3867192"/>
              <a:gd name="connsiteY138" fmla="*/ 573286 h 988321"/>
              <a:gd name="connsiteX139" fmla="*/ 2368786 w 3867192"/>
              <a:gd name="connsiteY139" fmla="*/ 556863 h 988321"/>
              <a:gd name="connsiteX140" fmla="*/ 3662163 w 3867192"/>
              <a:gd name="connsiteY140" fmla="*/ 501127 h 988321"/>
              <a:gd name="connsiteX141" fmla="*/ 3638773 w 3867192"/>
              <a:gd name="connsiteY141" fmla="*/ 519540 h 988321"/>
              <a:gd name="connsiteX142" fmla="*/ 3579056 w 3867192"/>
              <a:gd name="connsiteY142" fmla="*/ 556863 h 988321"/>
              <a:gd name="connsiteX143" fmla="*/ 3560146 w 3867192"/>
              <a:gd name="connsiteY143" fmla="*/ 571295 h 988321"/>
              <a:gd name="connsiteX144" fmla="*/ 3537752 w 3867192"/>
              <a:gd name="connsiteY144" fmla="*/ 582243 h 988321"/>
              <a:gd name="connsiteX145" fmla="*/ 3508888 w 3867192"/>
              <a:gd name="connsiteY145" fmla="*/ 601651 h 988321"/>
              <a:gd name="connsiteX146" fmla="*/ 3519836 w 3867192"/>
              <a:gd name="connsiteY146" fmla="*/ 601651 h 988321"/>
              <a:gd name="connsiteX147" fmla="*/ 3658679 w 3867192"/>
              <a:gd name="connsiteY147" fmla="*/ 551887 h 988321"/>
              <a:gd name="connsiteX148" fmla="*/ 3672115 w 3867192"/>
              <a:gd name="connsiteY148" fmla="*/ 533474 h 988321"/>
              <a:gd name="connsiteX149" fmla="*/ 3666144 w 3867192"/>
              <a:gd name="connsiteY149" fmla="*/ 505606 h 988321"/>
              <a:gd name="connsiteX150" fmla="*/ 3662163 w 3867192"/>
              <a:gd name="connsiteY150" fmla="*/ 501127 h 988321"/>
              <a:gd name="connsiteX151" fmla="*/ 437429 w 3867192"/>
              <a:gd name="connsiteY151" fmla="*/ 429964 h 988321"/>
              <a:gd name="connsiteX152" fmla="*/ 431955 w 3867192"/>
              <a:gd name="connsiteY152" fmla="*/ 437429 h 988321"/>
              <a:gd name="connsiteX153" fmla="*/ 408068 w 3867192"/>
              <a:gd name="connsiteY153" fmla="*/ 515559 h 988321"/>
              <a:gd name="connsiteX154" fmla="*/ 397618 w 3867192"/>
              <a:gd name="connsiteY154" fmla="*/ 594684 h 988321"/>
              <a:gd name="connsiteX155" fmla="*/ 395130 w 3867192"/>
              <a:gd name="connsiteY155" fmla="*/ 627529 h 988321"/>
              <a:gd name="connsiteX156" fmla="*/ 401101 w 3867192"/>
              <a:gd name="connsiteY156" fmla="*/ 636984 h 988321"/>
              <a:gd name="connsiteX157" fmla="*/ 417773 w 3867192"/>
              <a:gd name="connsiteY157" fmla="*/ 624045 h 988321"/>
              <a:gd name="connsiteX158" fmla="*/ 437927 w 3867192"/>
              <a:gd name="connsiteY158" fmla="*/ 572290 h 988321"/>
              <a:gd name="connsiteX159" fmla="*/ 461814 w 3867192"/>
              <a:gd name="connsiteY159" fmla="*/ 474254 h 988321"/>
              <a:gd name="connsiteX160" fmla="*/ 448875 w 3867192"/>
              <a:gd name="connsiteY160" fmla="*/ 434940 h 988321"/>
              <a:gd name="connsiteX161" fmla="*/ 437429 w 3867192"/>
              <a:gd name="connsiteY161" fmla="*/ 429964 h 988321"/>
              <a:gd name="connsiteX162" fmla="*/ 2283689 w 3867192"/>
              <a:gd name="connsiteY162" fmla="*/ 424988 h 988321"/>
              <a:gd name="connsiteX163" fmla="*/ 2273238 w 3867192"/>
              <a:gd name="connsiteY163" fmla="*/ 434443 h 988321"/>
              <a:gd name="connsiteX164" fmla="*/ 2264778 w 3867192"/>
              <a:gd name="connsiteY164" fmla="*/ 572290 h 988321"/>
              <a:gd name="connsiteX165" fmla="*/ 2289163 w 3867192"/>
              <a:gd name="connsiteY165" fmla="*/ 542929 h 988321"/>
              <a:gd name="connsiteX166" fmla="*/ 2323500 w 3867192"/>
              <a:gd name="connsiteY166" fmla="*/ 465297 h 988321"/>
              <a:gd name="connsiteX167" fmla="*/ 2305087 w 3867192"/>
              <a:gd name="connsiteY167" fmla="*/ 435936 h 988321"/>
              <a:gd name="connsiteX168" fmla="*/ 2283689 w 3867192"/>
              <a:gd name="connsiteY168" fmla="*/ 424988 h 988321"/>
              <a:gd name="connsiteX169" fmla="*/ 2660405 w 3867192"/>
              <a:gd name="connsiteY169" fmla="*/ 404584 h 988321"/>
              <a:gd name="connsiteX170" fmla="*/ 2614622 w 3867192"/>
              <a:gd name="connsiteY170" fmla="*/ 425485 h 988321"/>
              <a:gd name="connsiteX171" fmla="*/ 2595711 w 3867192"/>
              <a:gd name="connsiteY171" fmla="*/ 500132 h 988321"/>
              <a:gd name="connsiteX172" fmla="*/ 2586256 w 3867192"/>
              <a:gd name="connsiteY172" fmla="*/ 597670 h 988321"/>
              <a:gd name="connsiteX173" fmla="*/ 2585759 w 3867192"/>
              <a:gd name="connsiteY173" fmla="*/ 611107 h 988321"/>
              <a:gd name="connsiteX174" fmla="*/ 2597204 w 3867192"/>
              <a:gd name="connsiteY174" fmla="*/ 655397 h 988321"/>
              <a:gd name="connsiteX175" fmla="*/ 2608650 w 3867192"/>
              <a:gd name="connsiteY175" fmla="*/ 676796 h 988321"/>
              <a:gd name="connsiteX176" fmla="*/ 2609148 w 3867192"/>
              <a:gd name="connsiteY176" fmla="*/ 676796 h 988321"/>
              <a:gd name="connsiteX177" fmla="*/ 2610143 w 3867192"/>
              <a:gd name="connsiteY177" fmla="*/ 676796 h 988321"/>
              <a:gd name="connsiteX178" fmla="*/ 2639006 w 3867192"/>
              <a:gd name="connsiteY178" fmla="*/ 650420 h 988321"/>
              <a:gd name="connsiteX179" fmla="*/ 2651945 w 3867192"/>
              <a:gd name="connsiteY179" fmla="*/ 635491 h 988321"/>
              <a:gd name="connsiteX180" fmla="*/ 2669860 w 3867192"/>
              <a:gd name="connsiteY180" fmla="*/ 611107 h 988321"/>
              <a:gd name="connsiteX181" fmla="*/ 2669860 w 3867192"/>
              <a:gd name="connsiteY181" fmla="*/ 609116 h 988321"/>
              <a:gd name="connsiteX182" fmla="*/ 2654433 w 3867192"/>
              <a:gd name="connsiteY182" fmla="*/ 595182 h 988321"/>
              <a:gd name="connsiteX183" fmla="*/ 2625072 w 3867192"/>
              <a:gd name="connsiteY183" fmla="*/ 519042 h 988321"/>
              <a:gd name="connsiteX184" fmla="*/ 2660405 w 3867192"/>
              <a:gd name="connsiteY184" fmla="*/ 404584 h 988321"/>
              <a:gd name="connsiteX185" fmla="*/ 2734056 w 3867192"/>
              <a:gd name="connsiteY185" fmla="*/ 398612 h 988321"/>
              <a:gd name="connsiteX186" fmla="*/ 2706686 w 3867192"/>
              <a:gd name="connsiteY186" fmla="*/ 467785 h 988321"/>
              <a:gd name="connsiteX187" fmla="*/ 2684292 w 3867192"/>
              <a:gd name="connsiteY187" fmla="*/ 512573 h 988321"/>
              <a:gd name="connsiteX188" fmla="*/ 2687776 w 3867192"/>
              <a:gd name="connsiteY188" fmla="*/ 524019 h 988321"/>
              <a:gd name="connsiteX189" fmla="*/ 2719625 w 3867192"/>
              <a:gd name="connsiteY189" fmla="*/ 547906 h 988321"/>
              <a:gd name="connsiteX190" fmla="*/ 2728085 w 3867192"/>
              <a:gd name="connsiteY190" fmla="*/ 554873 h 988321"/>
              <a:gd name="connsiteX191" fmla="*/ 2735549 w 3867192"/>
              <a:gd name="connsiteY191" fmla="*/ 547906 h 988321"/>
              <a:gd name="connsiteX192" fmla="*/ 2370776 w 3867192"/>
              <a:gd name="connsiteY192" fmla="*/ 339890 h 988321"/>
              <a:gd name="connsiteX193" fmla="*/ 2349378 w 3867192"/>
              <a:gd name="connsiteY193" fmla="*/ 347853 h 988321"/>
              <a:gd name="connsiteX194" fmla="*/ 2293641 w 3867192"/>
              <a:gd name="connsiteY194" fmla="*/ 370247 h 988321"/>
              <a:gd name="connsiteX195" fmla="*/ 2284186 w 3867192"/>
              <a:gd name="connsiteY195" fmla="*/ 388162 h 988321"/>
              <a:gd name="connsiteX196" fmla="*/ 2284684 w 3867192"/>
              <a:gd name="connsiteY196" fmla="*/ 393636 h 988321"/>
              <a:gd name="connsiteX197" fmla="*/ 2310561 w 3867192"/>
              <a:gd name="connsiteY197" fmla="*/ 389655 h 988321"/>
              <a:gd name="connsiteX198" fmla="*/ 2370279 w 3867192"/>
              <a:gd name="connsiteY198" fmla="*/ 409063 h 988321"/>
              <a:gd name="connsiteX199" fmla="*/ 2374757 w 3867192"/>
              <a:gd name="connsiteY199" fmla="*/ 361289 h 988321"/>
              <a:gd name="connsiteX200" fmla="*/ 2376748 w 3867192"/>
              <a:gd name="connsiteY200" fmla="*/ 347355 h 988321"/>
              <a:gd name="connsiteX201" fmla="*/ 2370776 w 3867192"/>
              <a:gd name="connsiteY201" fmla="*/ 339890 h 988321"/>
              <a:gd name="connsiteX202" fmla="*/ 533475 w 3867192"/>
              <a:gd name="connsiteY202" fmla="*/ 307046 h 988321"/>
              <a:gd name="connsiteX203" fmla="*/ 503616 w 3867192"/>
              <a:gd name="connsiteY203" fmla="*/ 326952 h 988321"/>
              <a:gd name="connsiteX204" fmla="*/ 460819 w 3867192"/>
              <a:gd name="connsiteY204" fmla="*/ 373233 h 988321"/>
              <a:gd name="connsiteX205" fmla="*/ 448378 w 3867192"/>
              <a:gd name="connsiteY205" fmla="*/ 399608 h 988321"/>
              <a:gd name="connsiteX206" fmla="*/ 451861 w 3867192"/>
              <a:gd name="connsiteY206" fmla="*/ 407072 h 988321"/>
              <a:gd name="connsiteX207" fmla="*/ 460321 w 3867192"/>
              <a:gd name="connsiteY207" fmla="*/ 404087 h 988321"/>
              <a:gd name="connsiteX208" fmla="*/ 498640 w 3867192"/>
              <a:gd name="connsiteY208" fmla="*/ 426481 h 988321"/>
              <a:gd name="connsiteX209" fmla="*/ 509090 w 3867192"/>
              <a:gd name="connsiteY209" fmla="*/ 441908 h 988321"/>
              <a:gd name="connsiteX210" fmla="*/ 519541 w 3867192"/>
              <a:gd name="connsiteY210" fmla="*/ 485203 h 988321"/>
              <a:gd name="connsiteX211" fmla="*/ 473260 w 3867192"/>
              <a:gd name="connsiteY211" fmla="*/ 649923 h 988321"/>
              <a:gd name="connsiteX212" fmla="*/ 506602 w 3867192"/>
              <a:gd name="connsiteY212" fmla="*/ 639472 h 988321"/>
              <a:gd name="connsiteX213" fmla="*/ 538949 w 3867192"/>
              <a:gd name="connsiteY213" fmla="*/ 632008 h 988321"/>
              <a:gd name="connsiteX214" fmla="*/ 546911 w 3867192"/>
              <a:gd name="connsiteY214" fmla="*/ 617576 h 988321"/>
              <a:gd name="connsiteX215" fmla="*/ 552385 w 3867192"/>
              <a:gd name="connsiteY215" fmla="*/ 608121 h 988321"/>
              <a:gd name="connsiteX216" fmla="*/ 552385 w 3867192"/>
              <a:gd name="connsiteY216" fmla="*/ 492170 h 988321"/>
              <a:gd name="connsiteX217" fmla="*/ 558855 w 3867192"/>
              <a:gd name="connsiteY217" fmla="*/ 449870 h 988321"/>
              <a:gd name="connsiteX218" fmla="*/ 561343 w 3867192"/>
              <a:gd name="connsiteY218" fmla="*/ 440912 h 988321"/>
              <a:gd name="connsiteX219" fmla="*/ 560347 w 3867192"/>
              <a:gd name="connsiteY219" fmla="*/ 436433 h 988321"/>
              <a:gd name="connsiteX220" fmla="*/ 557362 w 3867192"/>
              <a:gd name="connsiteY220" fmla="*/ 407570 h 988321"/>
              <a:gd name="connsiteX221" fmla="*/ 554376 w 3867192"/>
              <a:gd name="connsiteY221" fmla="*/ 380697 h 988321"/>
              <a:gd name="connsiteX222" fmla="*/ 553381 w 3867192"/>
              <a:gd name="connsiteY222" fmla="*/ 322971 h 988321"/>
              <a:gd name="connsiteX223" fmla="*/ 533475 w 3867192"/>
              <a:gd name="connsiteY223" fmla="*/ 307046 h 988321"/>
              <a:gd name="connsiteX224" fmla="*/ 2723606 w 3867192"/>
              <a:gd name="connsiteY224" fmla="*/ 218963 h 988321"/>
              <a:gd name="connsiteX225" fmla="*/ 2677823 w 3867192"/>
              <a:gd name="connsiteY225" fmla="*/ 237873 h 988321"/>
              <a:gd name="connsiteX226" fmla="*/ 2668865 w 3867192"/>
              <a:gd name="connsiteY226" fmla="*/ 241855 h 988321"/>
              <a:gd name="connsiteX227" fmla="*/ 2654433 w 3867192"/>
              <a:gd name="connsiteY227" fmla="*/ 248822 h 988321"/>
              <a:gd name="connsiteX228" fmla="*/ 2641992 w 3867192"/>
              <a:gd name="connsiteY228" fmla="*/ 254793 h 988321"/>
              <a:gd name="connsiteX229" fmla="*/ 2609148 w 3867192"/>
              <a:gd name="connsiteY229" fmla="*/ 250315 h 988321"/>
              <a:gd name="connsiteX230" fmla="*/ 2593721 w 3867192"/>
              <a:gd name="connsiteY230" fmla="*/ 249817 h 988321"/>
              <a:gd name="connsiteX231" fmla="*/ 2583270 w 3867192"/>
              <a:gd name="connsiteY231" fmla="*/ 245338 h 988321"/>
              <a:gd name="connsiteX232" fmla="*/ 2575806 w 3867192"/>
              <a:gd name="connsiteY232" fmla="*/ 250315 h 988321"/>
              <a:gd name="connsiteX233" fmla="*/ 2574810 w 3867192"/>
              <a:gd name="connsiteY233" fmla="*/ 251808 h 988321"/>
              <a:gd name="connsiteX234" fmla="*/ 2574313 w 3867192"/>
              <a:gd name="connsiteY234" fmla="*/ 252305 h 988321"/>
              <a:gd name="connsiteX235" fmla="*/ 2574810 w 3867192"/>
              <a:gd name="connsiteY235" fmla="*/ 252803 h 988321"/>
              <a:gd name="connsiteX236" fmla="*/ 2594716 w 3867192"/>
              <a:gd name="connsiteY236" fmla="*/ 279178 h 988321"/>
              <a:gd name="connsiteX237" fmla="*/ 2610641 w 3867192"/>
              <a:gd name="connsiteY237" fmla="*/ 315008 h 988321"/>
              <a:gd name="connsiteX238" fmla="*/ 2603674 w 3867192"/>
              <a:gd name="connsiteY238" fmla="*/ 381195 h 988321"/>
              <a:gd name="connsiteX239" fmla="*/ 2634528 w 3867192"/>
              <a:gd name="connsiteY239" fmla="*/ 363280 h 988321"/>
              <a:gd name="connsiteX240" fmla="*/ 2693250 w 3867192"/>
              <a:gd name="connsiteY240" fmla="*/ 353327 h 988321"/>
              <a:gd name="connsiteX241" fmla="*/ 2722113 w 3867192"/>
              <a:gd name="connsiteY241" fmla="*/ 364275 h 988321"/>
              <a:gd name="connsiteX242" fmla="*/ 2730075 w 3867192"/>
              <a:gd name="connsiteY242" fmla="*/ 384678 h 988321"/>
              <a:gd name="connsiteX243" fmla="*/ 2736545 w 3867192"/>
              <a:gd name="connsiteY243" fmla="*/ 393138 h 988321"/>
              <a:gd name="connsiteX244" fmla="*/ 2745005 w 3867192"/>
              <a:gd name="connsiteY244" fmla="*/ 245338 h 988321"/>
              <a:gd name="connsiteX245" fmla="*/ 2736047 w 3867192"/>
              <a:gd name="connsiteY245" fmla="*/ 226428 h 988321"/>
              <a:gd name="connsiteX246" fmla="*/ 2723606 w 3867192"/>
              <a:gd name="connsiteY246" fmla="*/ 218963 h 988321"/>
              <a:gd name="connsiteX247" fmla="*/ 2743014 w 3867192"/>
              <a:gd name="connsiteY247" fmla="*/ 151781 h 988321"/>
              <a:gd name="connsiteX248" fmla="*/ 2816665 w 3867192"/>
              <a:gd name="connsiteY248" fmla="*/ 182635 h 988321"/>
              <a:gd name="connsiteX249" fmla="*/ 2836571 w 3867192"/>
              <a:gd name="connsiteY249" fmla="*/ 232897 h 988321"/>
              <a:gd name="connsiteX250" fmla="*/ 2833088 w 3867192"/>
              <a:gd name="connsiteY250" fmla="*/ 259272 h 988321"/>
              <a:gd name="connsiteX251" fmla="*/ 2824130 w 3867192"/>
              <a:gd name="connsiteY251" fmla="*/ 300577 h 988321"/>
              <a:gd name="connsiteX252" fmla="*/ 2810196 w 3867192"/>
              <a:gd name="connsiteY252" fmla="*/ 403091 h 988321"/>
              <a:gd name="connsiteX253" fmla="*/ 2810196 w 3867192"/>
              <a:gd name="connsiteY253" fmla="*/ 567314 h 988321"/>
              <a:gd name="connsiteX254" fmla="*/ 2824130 w 3867192"/>
              <a:gd name="connsiteY254" fmla="*/ 694711 h 988321"/>
              <a:gd name="connsiteX255" fmla="*/ 2844533 w 3867192"/>
              <a:gd name="connsiteY255" fmla="*/ 849478 h 988321"/>
              <a:gd name="connsiteX256" fmla="*/ 2847022 w 3867192"/>
              <a:gd name="connsiteY256" fmla="*/ 860924 h 988321"/>
              <a:gd name="connsiteX257" fmla="*/ 2836571 w 3867192"/>
              <a:gd name="connsiteY257" fmla="*/ 888294 h 988321"/>
              <a:gd name="connsiteX258" fmla="*/ 2804722 w 3867192"/>
              <a:gd name="connsiteY258" fmla="*/ 907702 h 988321"/>
              <a:gd name="connsiteX259" fmla="*/ 2785314 w 3867192"/>
              <a:gd name="connsiteY259" fmla="*/ 919646 h 988321"/>
              <a:gd name="connsiteX260" fmla="*/ 2775361 w 3867192"/>
              <a:gd name="connsiteY260" fmla="*/ 910688 h 988321"/>
              <a:gd name="connsiteX261" fmla="*/ 2727587 w 3867192"/>
              <a:gd name="connsiteY261" fmla="*/ 864407 h 988321"/>
              <a:gd name="connsiteX262" fmla="*/ 2689269 w 3867192"/>
              <a:gd name="connsiteY262" fmla="*/ 829572 h 988321"/>
              <a:gd name="connsiteX263" fmla="*/ 2647964 w 3867192"/>
              <a:gd name="connsiteY263" fmla="*/ 799714 h 988321"/>
              <a:gd name="connsiteX264" fmla="*/ 2616612 w 3867192"/>
              <a:gd name="connsiteY264" fmla="*/ 775578 h 988321"/>
              <a:gd name="connsiteX265" fmla="*/ 2602678 w 3867192"/>
              <a:gd name="connsiteY265" fmla="*/ 756916 h 988321"/>
              <a:gd name="connsiteX266" fmla="*/ 2581280 w 3867192"/>
              <a:gd name="connsiteY266" fmla="*/ 718598 h 988321"/>
              <a:gd name="connsiteX267" fmla="*/ 2563365 w 3867192"/>
              <a:gd name="connsiteY267" fmla="*/ 784784 h 988321"/>
              <a:gd name="connsiteX268" fmla="*/ 2546942 w 3867192"/>
              <a:gd name="connsiteY268" fmla="*/ 819122 h 988321"/>
              <a:gd name="connsiteX269" fmla="*/ 2535496 w 3867192"/>
              <a:gd name="connsiteY269" fmla="*/ 844004 h 988321"/>
              <a:gd name="connsiteX270" fmla="*/ 2525046 w 3867192"/>
              <a:gd name="connsiteY270" fmla="*/ 858933 h 988321"/>
              <a:gd name="connsiteX271" fmla="*/ 2492201 w 3867192"/>
              <a:gd name="connsiteY271" fmla="*/ 870877 h 988321"/>
              <a:gd name="connsiteX272" fmla="*/ 2491704 w 3867192"/>
              <a:gd name="connsiteY272" fmla="*/ 870877 h 988321"/>
              <a:gd name="connsiteX273" fmla="*/ 2491206 w 3867192"/>
              <a:gd name="connsiteY273" fmla="*/ 870877 h 988321"/>
              <a:gd name="connsiteX274" fmla="*/ 2485732 w 3867192"/>
              <a:gd name="connsiteY274" fmla="*/ 847985 h 988321"/>
              <a:gd name="connsiteX275" fmla="*/ 2483244 w 3867192"/>
              <a:gd name="connsiteY275" fmla="*/ 835046 h 988321"/>
              <a:gd name="connsiteX276" fmla="*/ 2483742 w 3867192"/>
              <a:gd name="connsiteY276" fmla="*/ 822108 h 988321"/>
              <a:gd name="connsiteX277" fmla="*/ 2475282 w 3867192"/>
              <a:gd name="connsiteY277" fmla="*/ 813150 h 988321"/>
              <a:gd name="connsiteX278" fmla="*/ 2473789 w 3867192"/>
              <a:gd name="connsiteY278" fmla="*/ 810164 h 988321"/>
              <a:gd name="connsiteX279" fmla="*/ 2476277 w 3867192"/>
              <a:gd name="connsiteY279" fmla="*/ 806183 h 988321"/>
              <a:gd name="connsiteX280" fmla="*/ 2478765 w 3867192"/>
              <a:gd name="connsiteY280" fmla="*/ 804690 h 988321"/>
              <a:gd name="connsiteX281" fmla="*/ 2480258 w 3867192"/>
              <a:gd name="connsiteY281" fmla="*/ 803695 h 988321"/>
              <a:gd name="connsiteX282" fmla="*/ 2481751 w 3867192"/>
              <a:gd name="connsiteY282" fmla="*/ 804690 h 988321"/>
              <a:gd name="connsiteX283" fmla="*/ 2503150 w 3867192"/>
              <a:gd name="connsiteY283" fmla="*/ 813648 h 988321"/>
              <a:gd name="connsiteX284" fmla="*/ 2513103 w 3867192"/>
              <a:gd name="connsiteY284" fmla="*/ 796230 h 988321"/>
              <a:gd name="connsiteX285" fmla="*/ 2519074 w 3867192"/>
              <a:gd name="connsiteY285" fmla="*/ 777320 h 988321"/>
              <a:gd name="connsiteX286" fmla="*/ 2528529 w 3867192"/>
              <a:gd name="connsiteY286" fmla="*/ 724072 h 988321"/>
              <a:gd name="connsiteX287" fmla="*/ 2532511 w 3867192"/>
              <a:gd name="connsiteY287" fmla="*/ 700185 h 988321"/>
              <a:gd name="connsiteX288" fmla="*/ 2533506 w 3867192"/>
              <a:gd name="connsiteY288" fmla="*/ 511080 h 988321"/>
              <a:gd name="connsiteX289" fmla="*/ 2552416 w 3867192"/>
              <a:gd name="connsiteY289" fmla="*/ 367759 h 988321"/>
              <a:gd name="connsiteX290" fmla="*/ 2555900 w 3867192"/>
              <a:gd name="connsiteY290" fmla="*/ 308041 h 988321"/>
              <a:gd name="connsiteX291" fmla="*/ 2554905 w 3867192"/>
              <a:gd name="connsiteY291" fmla="*/ 284154 h 988321"/>
              <a:gd name="connsiteX292" fmla="*/ 2545449 w 3867192"/>
              <a:gd name="connsiteY292" fmla="*/ 250812 h 988321"/>
              <a:gd name="connsiteX293" fmla="*/ 2545449 w 3867192"/>
              <a:gd name="connsiteY293" fmla="*/ 250315 h 988321"/>
              <a:gd name="connsiteX294" fmla="*/ 2545449 w 3867192"/>
              <a:gd name="connsiteY294" fmla="*/ 249817 h 988321"/>
              <a:gd name="connsiteX295" fmla="*/ 2555900 w 3867192"/>
              <a:gd name="connsiteY295" fmla="*/ 246831 h 988321"/>
              <a:gd name="connsiteX296" fmla="*/ 2557890 w 3867192"/>
              <a:gd name="connsiteY296" fmla="*/ 246831 h 988321"/>
              <a:gd name="connsiteX297" fmla="*/ 2574810 w 3867192"/>
              <a:gd name="connsiteY297" fmla="*/ 249319 h 988321"/>
              <a:gd name="connsiteX298" fmla="*/ 2570829 w 3867192"/>
              <a:gd name="connsiteY298" fmla="*/ 242352 h 988321"/>
              <a:gd name="connsiteX299" fmla="*/ 2588744 w 3867192"/>
              <a:gd name="connsiteY299" fmla="*/ 221451 h 988321"/>
              <a:gd name="connsiteX300" fmla="*/ 2688273 w 3867192"/>
              <a:gd name="connsiteY300" fmla="*/ 168701 h 988321"/>
              <a:gd name="connsiteX301" fmla="*/ 2699221 w 3867192"/>
              <a:gd name="connsiteY301" fmla="*/ 159743 h 988321"/>
              <a:gd name="connsiteX302" fmla="*/ 2743014 w 3867192"/>
              <a:gd name="connsiteY302" fmla="*/ 151781 h 988321"/>
              <a:gd name="connsiteX303" fmla="*/ 2407104 w 3867192"/>
              <a:gd name="connsiteY303" fmla="*/ 50262 h 988321"/>
              <a:gd name="connsiteX304" fmla="*/ 2464831 w 3867192"/>
              <a:gd name="connsiteY304" fmla="*/ 84101 h 988321"/>
              <a:gd name="connsiteX305" fmla="*/ 2487225 w 3867192"/>
              <a:gd name="connsiteY305" fmla="*/ 125904 h 988321"/>
              <a:gd name="connsiteX306" fmla="*/ 2475779 w 3867192"/>
              <a:gd name="connsiteY306" fmla="*/ 152279 h 988321"/>
              <a:gd name="connsiteX307" fmla="*/ 2467319 w 3867192"/>
              <a:gd name="connsiteY307" fmla="*/ 193583 h 988321"/>
              <a:gd name="connsiteX308" fmla="*/ 2460352 w 3867192"/>
              <a:gd name="connsiteY308" fmla="*/ 221949 h 988321"/>
              <a:gd name="connsiteX309" fmla="*/ 2491704 w 3867192"/>
              <a:gd name="connsiteY309" fmla="*/ 242352 h 988321"/>
              <a:gd name="connsiteX310" fmla="*/ 2510614 w 3867192"/>
              <a:gd name="connsiteY310" fmla="*/ 274201 h 988321"/>
              <a:gd name="connsiteX311" fmla="*/ 2511112 w 3867192"/>
              <a:gd name="connsiteY311" fmla="*/ 276690 h 988321"/>
              <a:gd name="connsiteX312" fmla="*/ 2484737 w 3867192"/>
              <a:gd name="connsiteY312" fmla="*/ 298088 h 988321"/>
              <a:gd name="connsiteX313" fmla="*/ 2447911 w 3867192"/>
              <a:gd name="connsiteY313" fmla="*/ 319487 h 988321"/>
              <a:gd name="connsiteX314" fmla="*/ 2438456 w 3867192"/>
              <a:gd name="connsiteY314" fmla="*/ 355815 h 988321"/>
              <a:gd name="connsiteX315" fmla="*/ 2429001 w 3867192"/>
              <a:gd name="connsiteY315" fmla="*/ 476743 h 988321"/>
              <a:gd name="connsiteX316" fmla="*/ 2434972 w 3867192"/>
              <a:gd name="connsiteY316" fmla="*/ 508592 h 988321"/>
              <a:gd name="connsiteX317" fmla="*/ 2432982 w 3867192"/>
              <a:gd name="connsiteY317" fmla="*/ 561840 h 988321"/>
              <a:gd name="connsiteX318" fmla="*/ 2435968 w 3867192"/>
              <a:gd name="connsiteY318" fmla="*/ 569802 h 988321"/>
              <a:gd name="connsiteX319" fmla="*/ 2436963 w 3867192"/>
              <a:gd name="connsiteY319" fmla="*/ 571295 h 988321"/>
              <a:gd name="connsiteX320" fmla="*/ 2469310 w 3867192"/>
              <a:gd name="connsiteY320" fmla="*/ 566816 h 988321"/>
              <a:gd name="connsiteX321" fmla="*/ 2500661 w 3867192"/>
              <a:gd name="connsiteY321" fmla="*/ 581248 h 988321"/>
              <a:gd name="connsiteX322" fmla="*/ 2509121 w 3867192"/>
              <a:gd name="connsiteY322" fmla="*/ 603144 h 988321"/>
              <a:gd name="connsiteX323" fmla="*/ 2509619 w 3867192"/>
              <a:gd name="connsiteY323" fmla="*/ 604637 h 988321"/>
              <a:gd name="connsiteX324" fmla="*/ 2499168 w 3867192"/>
              <a:gd name="connsiteY324" fmla="*/ 620562 h 988321"/>
              <a:gd name="connsiteX325" fmla="*/ 2491206 w 3867192"/>
              <a:gd name="connsiteY325" fmla="*/ 626036 h 988321"/>
              <a:gd name="connsiteX326" fmla="*/ 2445921 w 3867192"/>
              <a:gd name="connsiteY326" fmla="*/ 633501 h 988321"/>
              <a:gd name="connsiteX327" fmla="*/ 2430991 w 3867192"/>
              <a:gd name="connsiteY327" fmla="*/ 643951 h 988321"/>
              <a:gd name="connsiteX328" fmla="*/ 2426512 w 3867192"/>
              <a:gd name="connsiteY328" fmla="*/ 668833 h 988321"/>
              <a:gd name="connsiteX329" fmla="*/ 2424522 w 3867192"/>
              <a:gd name="connsiteY329" fmla="*/ 681772 h 988321"/>
              <a:gd name="connsiteX330" fmla="*/ 2423029 w 3867192"/>
              <a:gd name="connsiteY330" fmla="*/ 691725 h 988321"/>
              <a:gd name="connsiteX331" fmla="*/ 2425517 w 3867192"/>
              <a:gd name="connsiteY331" fmla="*/ 705659 h 988321"/>
              <a:gd name="connsiteX332" fmla="*/ 2437958 w 3867192"/>
              <a:gd name="connsiteY332" fmla="*/ 757414 h 988321"/>
              <a:gd name="connsiteX333" fmla="*/ 2425517 w 3867192"/>
              <a:gd name="connsiteY333" fmla="*/ 816634 h 988321"/>
              <a:gd name="connsiteX334" fmla="*/ 2398644 w 3867192"/>
              <a:gd name="connsiteY334" fmla="*/ 831065 h 988321"/>
              <a:gd name="connsiteX335" fmla="*/ 2374757 w 3867192"/>
              <a:gd name="connsiteY335" fmla="*/ 810164 h 988321"/>
              <a:gd name="connsiteX336" fmla="*/ 2380729 w 3867192"/>
              <a:gd name="connsiteY336" fmla="*/ 769357 h 988321"/>
              <a:gd name="connsiteX337" fmla="*/ 2382222 w 3867192"/>
              <a:gd name="connsiteY337" fmla="*/ 760400 h 988321"/>
              <a:gd name="connsiteX338" fmla="*/ 2356345 w 3867192"/>
              <a:gd name="connsiteY338" fmla="*/ 705161 h 988321"/>
              <a:gd name="connsiteX339" fmla="*/ 2325491 w 3867192"/>
              <a:gd name="connsiteY339" fmla="*/ 690232 h 988321"/>
              <a:gd name="connsiteX340" fmla="*/ 2311557 w 3867192"/>
              <a:gd name="connsiteY340" fmla="*/ 693715 h 988321"/>
              <a:gd name="connsiteX341" fmla="*/ 2288167 w 3867192"/>
              <a:gd name="connsiteY341" fmla="*/ 716607 h 988321"/>
              <a:gd name="connsiteX342" fmla="*/ 2250346 w 3867192"/>
              <a:gd name="connsiteY342" fmla="*/ 757912 h 988321"/>
              <a:gd name="connsiteX343" fmla="*/ 2230938 w 3867192"/>
              <a:gd name="connsiteY343" fmla="*/ 806183 h 988321"/>
              <a:gd name="connsiteX344" fmla="*/ 2215014 w 3867192"/>
              <a:gd name="connsiteY344" fmla="*/ 826089 h 988321"/>
              <a:gd name="connsiteX345" fmla="*/ 2180676 w 3867192"/>
              <a:gd name="connsiteY345" fmla="*/ 864905 h 988321"/>
              <a:gd name="connsiteX346" fmla="*/ 2165249 w 3867192"/>
              <a:gd name="connsiteY346" fmla="*/ 850473 h 988321"/>
              <a:gd name="connsiteX347" fmla="*/ 2148827 w 3867192"/>
              <a:gd name="connsiteY347" fmla="*/ 793244 h 988321"/>
              <a:gd name="connsiteX348" fmla="*/ 2172216 w 3867192"/>
              <a:gd name="connsiteY348" fmla="*/ 723076 h 988321"/>
              <a:gd name="connsiteX349" fmla="*/ 2070697 w 3867192"/>
              <a:gd name="connsiteY349" fmla="*/ 773339 h 988321"/>
              <a:gd name="connsiteX350" fmla="*/ 2023918 w 3867192"/>
              <a:gd name="connsiteY350" fmla="*/ 790756 h 988321"/>
              <a:gd name="connsiteX351" fmla="*/ 1999534 w 3867192"/>
              <a:gd name="connsiteY351" fmla="*/ 777320 h 988321"/>
              <a:gd name="connsiteX352" fmla="*/ 1990576 w 3867192"/>
              <a:gd name="connsiteY352" fmla="*/ 754428 h 988321"/>
              <a:gd name="connsiteX353" fmla="*/ 2001524 w 3867192"/>
              <a:gd name="connsiteY353" fmla="*/ 727058 h 988321"/>
              <a:gd name="connsiteX354" fmla="*/ 2071195 w 3867192"/>
              <a:gd name="connsiteY354" fmla="*/ 701678 h 988321"/>
              <a:gd name="connsiteX355" fmla="*/ 2119964 w 3867192"/>
              <a:gd name="connsiteY355" fmla="*/ 682767 h 988321"/>
              <a:gd name="connsiteX356" fmla="*/ 2189883 w 3867192"/>
              <a:gd name="connsiteY356" fmla="*/ 643951 h 988321"/>
              <a:gd name="connsiteX357" fmla="*/ 2204066 w 3867192"/>
              <a:gd name="connsiteY357" fmla="*/ 629519 h 988321"/>
              <a:gd name="connsiteX358" fmla="*/ 2212028 w 3867192"/>
              <a:gd name="connsiteY358" fmla="*/ 565821 h 988321"/>
              <a:gd name="connsiteX359" fmla="*/ 2213023 w 3867192"/>
              <a:gd name="connsiteY359" fmla="*/ 558854 h 988321"/>
              <a:gd name="connsiteX360" fmla="*/ 2220488 w 3867192"/>
              <a:gd name="connsiteY360" fmla="*/ 425983 h 988321"/>
              <a:gd name="connsiteX361" fmla="*/ 2220985 w 3867192"/>
              <a:gd name="connsiteY361" fmla="*/ 408565 h 988321"/>
              <a:gd name="connsiteX362" fmla="*/ 2217004 w 3867192"/>
              <a:gd name="connsiteY362" fmla="*/ 377960 h 988321"/>
              <a:gd name="connsiteX363" fmla="*/ 2190132 w 3867192"/>
              <a:gd name="connsiteY363" fmla="*/ 351336 h 988321"/>
              <a:gd name="connsiteX364" fmla="*/ 2153306 w 3867192"/>
              <a:gd name="connsiteY364" fmla="*/ 318989 h 988321"/>
              <a:gd name="connsiteX365" fmla="*/ 2131907 w 3867192"/>
              <a:gd name="connsiteY365" fmla="*/ 292614 h 988321"/>
              <a:gd name="connsiteX366" fmla="*/ 2146836 w 3867192"/>
              <a:gd name="connsiteY366" fmla="*/ 294605 h 988321"/>
              <a:gd name="connsiteX367" fmla="*/ 2148827 w 3867192"/>
              <a:gd name="connsiteY367" fmla="*/ 295103 h 988321"/>
              <a:gd name="connsiteX368" fmla="*/ 2221483 w 3867192"/>
              <a:gd name="connsiteY368" fmla="*/ 282164 h 988321"/>
              <a:gd name="connsiteX369" fmla="*/ 2226460 w 3867192"/>
              <a:gd name="connsiteY369" fmla="*/ 269723 h 988321"/>
              <a:gd name="connsiteX370" fmla="*/ 2227455 w 3867192"/>
              <a:gd name="connsiteY370" fmla="*/ 195076 h 988321"/>
              <a:gd name="connsiteX371" fmla="*/ 2230441 w 3867192"/>
              <a:gd name="connsiteY371" fmla="*/ 160739 h 988321"/>
              <a:gd name="connsiteX372" fmla="*/ 2229445 w 3867192"/>
              <a:gd name="connsiteY372" fmla="*/ 143321 h 988321"/>
              <a:gd name="connsiteX373" fmla="*/ 2233924 w 3867192"/>
              <a:gd name="connsiteY373" fmla="*/ 135359 h 988321"/>
              <a:gd name="connsiteX374" fmla="*/ 2245370 w 3867192"/>
              <a:gd name="connsiteY374" fmla="*/ 144814 h 988321"/>
              <a:gd name="connsiteX375" fmla="*/ 2283689 w 3867192"/>
              <a:gd name="connsiteY375" fmla="*/ 205029 h 988321"/>
              <a:gd name="connsiteX376" fmla="*/ 2280703 w 3867192"/>
              <a:gd name="connsiteY376" fmla="*/ 265244 h 988321"/>
              <a:gd name="connsiteX377" fmla="*/ 2281698 w 3867192"/>
              <a:gd name="connsiteY377" fmla="*/ 265742 h 988321"/>
              <a:gd name="connsiteX378" fmla="*/ 2293641 w 3867192"/>
              <a:gd name="connsiteY378" fmla="*/ 271713 h 988321"/>
              <a:gd name="connsiteX379" fmla="*/ 2323998 w 3867192"/>
              <a:gd name="connsiteY379" fmla="*/ 263253 h 988321"/>
              <a:gd name="connsiteX380" fmla="*/ 2347387 w 3867192"/>
              <a:gd name="connsiteY380" fmla="*/ 256784 h 988321"/>
              <a:gd name="connsiteX381" fmla="*/ 2389189 w 3867192"/>
              <a:gd name="connsiteY381" fmla="*/ 235385 h 988321"/>
              <a:gd name="connsiteX382" fmla="*/ 2396654 w 3867192"/>
              <a:gd name="connsiteY382" fmla="*/ 195076 h 988321"/>
              <a:gd name="connsiteX383" fmla="*/ 2402128 w 3867192"/>
              <a:gd name="connsiteY383" fmla="*/ 148795 h 988321"/>
              <a:gd name="connsiteX384" fmla="*/ 2393170 w 3867192"/>
              <a:gd name="connsiteY384" fmla="*/ 103510 h 988321"/>
              <a:gd name="connsiteX385" fmla="*/ 2366298 w 3867192"/>
              <a:gd name="connsiteY385" fmla="*/ 85594 h 988321"/>
              <a:gd name="connsiteX386" fmla="*/ 2346392 w 3867192"/>
              <a:gd name="connsiteY386" fmla="*/ 88580 h 988321"/>
              <a:gd name="connsiteX387" fmla="*/ 2339425 w 3867192"/>
              <a:gd name="connsiteY387" fmla="*/ 90073 h 988321"/>
              <a:gd name="connsiteX388" fmla="*/ 2326984 w 3867192"/>
              <a:gd name="connsiteY388" fmla="*/ 83106 h 988321"/>
              <a:gd name="connsiteX389" fmla="*/ 2326486 w 3867192"/>
              <a:gd name="connsiteY389" fmla="*/ 82608 h 988321"/>
              <a:gd name="connsiteX390" fmla="*/ 2326984 w 3867192"/>
              <a:gd name="connsiteY390" fmla="*/ 82111 h 988321"/>
              <a:gd name="connsiteX391" fmla="*/ 2346889 w 3867192"/>
              <a:gd name="connsiteY391" fmla="*/ 66684 h 988321"/>
              <a:gd name="connsiteX392" fmla="*/ 2407104 w 3867192"/>
              <a:gd name="connsiteY392" fmla="*/ 50262 h 988321"/>
              <a:gd name="connsiteX393" fmla="*/ 3588511 w 3867192"/>
              <a:gd name="connsiteY393" fmla="*/ 43295 h 988321"/>
              <a:gd name="connsiteX394" fmla="*/ 3636783 w 3867192"/>
              <a:gd name="connsiteY394" fmla="*/ 50262 h 988321"/>
              <a:gd name="connsiteX395" fmla="*/ 3657186 w 3867192"/>
              <a:gd name="connsiteY395" fmla="*/ 59717 h 988321"/>
              <a:gd name="connsiteX396" fmla="*/ 3687045 w 3867192"/>
              <a:gd name="connsiteY396" fmla="*/ 106993 h 988321"/>
              <a:gd name="connsiteX397" fmla="*/ 3679580 w 3867192"/>
              <a:gd name="connsiteY397" fmla="*/ 168203 h 988321"/>
              <a:gd name="connsiteX398" fmla="*/ 3678087 w 3867192"/>
              <a:gd name="connsiteY398" fmla="*/ 197564 h 988321"/>
              <a:gd name="connsiteX399" fmla="*/ 3678585 w 3867192"/>
              <a:gd name="connsiteY399" fmla="*/ 223939 h 988321"/>
              <a:gd name="connsiteX400" fmla="*/ 3692519 w 3867192"/>
              <a:gd name="connsiteY400" fmla="*/ 215977 h 988321"/>
              <a:gd name="connsiteX401" fmla="*/ 3751739 w 3867192"/>
              <a:gd name="connsiteY401" fmla="*/ 211996 h 988321"/>
              <a:gd name="connsiteX402" fmla="*/ 3774133 w 3867192"/>
              <a:gd name="connsiteY402" fmla="*/ 224437 h 988321"/>
              <a:gd name="connsiteX403" fmla="*/ 3799512 w 3867192"/>
              <a:gd name="connsiteY403" fmla="*/ 256286 h 988321"/>
              <a:gd name="connsiteX404" fmla="*/ 3790555 w 3867192"/>
              <a:gd name="connsiteY404" fmla="*/ 275694 h 988321"/>
              <a:gd name="connsiteX405" fmla="*/ 3731833 w 3867192"/>
              <a:gd name="connsiteY405" fmla="*/ 300577 h 988321"/>
              <a:gd name="connsiteX406" fmla="*/ 3721382 w 3867192"/>
              <a:gd name="connsiteY406" fmla="*/ 307046 h 988321"/>
              <a:gd name="connsiteX407" fmla="*/ 3705955 w 3867192"/>
              <a:gd name="connsiteY407" fmla="*/ 313515 h 988321"/>
              <a:gd name="connsiteX408" fmla="*/ 3695007 w 3867192"/>
              <a:gd name="connsiteY408" fmla="*/ 322473 h 988321"/>
              <a:gd name="connsiteX409" fmla="*/ 3672115 w 3867192"/>
              <a:gd name="connsiteY409" fmla="*/ 341881 h 988321"/>
              <a:gd name="connsiteX410" fmla="*/ 3666144 w 3867192"/>
              <a:gd name="connsiteY410" fmla="*/ 367759 h 988321"/>
              <a:gd name="connsiteX411" fmla="*/ 3674604 w 3867192"/>
              <a:gd name="connsiteY411" fmla="*/ 382688 h 988321"/>
              <a:gd name="connsiteX412" fmla="*/ 3676097 w 3867192"/>
              <a:gd name="connsiteY412" fmla="*/ 383186 h 988321"/>
              <a:gd name="connsiteX413" fmla="*/ 3677590 w 3867192"/>
              <a:gd name="connsiteY413" fmla="*/ 382688 h 988321"/>
              <a:gd name="connsiteX414" fmla="*/ 3694509 w 3867192"/>
              <a:gd name="connsiteY414" fmla="*/ 378209 h 988321"/>
              <a:gd name="connsiteX415" fmla="*/ 3749250 w 3867192"/>
              <a:gd name="connsiteY415" fmla="*/ 358801 h 988321"/>
              <a:gd name="connsiteX416" fmla="*/ 3788067 w 3867192"/>
              <a:gd name="connsiteY416" fmla="*/ 347355 h 988321"/>
              <a:gd name="connsiteX417" fmla="*/ 3804489 w 3867192"/>
              <a:gd name="connsiteY417" fmla="*/ 343872 h 988321"/>
              <a:gd name="connsiteX418" fmla="*/ 3813944 w 3867192"/>
              <a:gd name="connsiteY418" fmla="*/ 342379 h 988321"/>
              <a:gd name="connsiteX419" fmla="*/ 3852263 w 3867192"/>
              <a:gd name="connsiteY419" fmla="*/ 361289 h 988321"/>
              <a:gd name="connsiteX420" fmla="*/ 3867192 w 3867192"/>
              <a:gd name="connsiteY420" fmla="*/ 391645 h 988321"/>
              <a:gd name="connsiteX421" fmla="*/ 3855746 w 3867192"/>
              <a:gd name="connsiteY421" fmla="*/ 413044 h 988321"/>
              <a:gd name="connsiteX422" fmla="*/ 3818921 w 3867192"/>
              <a:gd name="connsiteY422" fmla="*/ 431457 h 988321"/>
              <a:gd name="connsiteX423" fmla="*/ 3800010 w 3867192"/>
              <a:gd name="connsiteY423" fmla="*/ 443898 h 988321"/>
              <a:gd name="connsiteX424" fmla="*/ 3787569 w 3867192"/>
              <a:gd name="connsiteY424" fmla="*/ 448377 h 988321"/>
              <a:gd name="connsiteX425" fmla="*/ 3776621 w 3867192"/>
              <a:gd name="connsiteY425" fmla="*/ 452856 h 988321"/>
              <a:gd name="connsiteX426" fmla="*/ 3772640 w 3867192"/>
              <a:gd name="connsiteY426" fmla="*/ 454846 h 988321"/>
              <a:gd name="connsiteX427" fmla="*/ 3760696 w 3867192"/>
              <a:gd name="connsiteY427" fmla="*/ 452856 h 988321"/>
              <a:gd name="connsiteX428" fmla="*/ 3747758 w 3867192"/>
              <a:gd name="connsiteY428" fmla="*/ 459823 h 988321"/>
              <a:gd name="connsiteX429" fmla="*/ 3731833 w 3867192"/>
              <a:gd name="connsiteY429" fmla="*/ 459325 h 988321"/>
              <a:gd name="connsiteX430" fmla="*/ 3721880 w 3867192"/>
              <a:gd name="connsiteY430" fmla="*/ 464799 h 988321"/>
              <a:gd name="connsiteX431" fmla="*/ 3728349 w 3867192"/>
              <a:gd name="connsiteY431" fmla="*/ 472264 h 988321"/>
              <a:gd name="connsiteX432" fmla="*/ 3750246 w 3867192"/>
              <a:gd name="connsiteY432" fmla="*/ 494658 h 988321"/>
              <a:gd name="connsiteX433" fmla="*/ 3742283 w 3867192"/>
              <a:gd name="connsiteY433" fmla="*/ 515061 h 988321"/>
              <a:gd name="connsiteX434" fmla="*/ 3741288 w 3867192"/>
              <a:gd name="connsiteY434" fmla="*/ 516554 h 988321"/>
              <a:gd name="connsiteX435" fmla="*/ 3749748 w 3867192"/>
              <a:gd name="connsiteY435" fmla="*/ 520535 h 988321"/>
              <a:gd name="connsiteX436" fmla="*/ 3762687 w 3867192"/>
              <a:gd name="connsiteY436" fmla="*/ 513071 h 988321"/>
              <a:gd name="connsiteX437" fmla="*/ 3805484 w 3867192"/>
              <a:gd name="connsiteY437" fmla="*/ 504611 h 988321"/>
              <a:gd name="connsiteX438" fmla="*/ 3840817 w 3867192"/>
              <a:gd name="connsiteY438" fmla="*/ 518047 h 988321"/>
              <a:gd name="connsiteX439" fmla="*/ 3859727 w 3867192"/>
              <a:gd name="connsiteY439" fmla="*/ 540441 h 988321"/>
              <a:gd name="connsiteX440" fmla="*/ 3847286 w 3867192"/>
              <a:gd name="connsiteY440" fmla="*/ 560845 h 988321"/>
              <a:gd name="connsiteX441" fmla="*/ 3786574 w 3867192"/>
              <a:gd name="connsiteY441" fmla="*/ 575276 h 988321"/>
              <a:gd name="connsiteX442" fmla="*/ 3751241 w 3867192"/>
              <a:gd name="connsiteY442" fmla="*/ 587220 h 988321"/>
              <a:gd name="connsiteX443" fmla="*/ 3741288 w 3867192"/>
              <a:gd name="connsiteY443" fmla="*/ 617078 h 988321"/>
              <a:gd name="connsiteX444" fmla="*/ 3746762 w 3867192"/>
              <a:gd name="connsiteY444" fmla="*/ 696701 h 988321"/>
              <a:gd name="connsiteX445" fmla="*/ 3746762 w 3867192"/>
              <a:gd name="connsiteY445" fmla="*/ 868886 h 988321"/>
              <a:gd name="connsiteX446" fmla="*/ 3749250 w 3867192"/>
              <a:gd name="connsiteY446" fmla="*/ 893768 h 988321"/>
              <a:gd name="connsiteX447" fmla="*/ 3721382 w 3867192"/>
              <a:gd name="connsiteY447" fmla="*/ 945523 h 988321"/>
              <a:gd name="connsiteX448" fmla="*/ 3693514 w 3867192"/>
              <a:gd name="connsiteY448" fmla="*/ 963936 h 988321"/>
              <a:gd name="connsiteX449" fmla="*/ 3680575 w 3867192"/>
              <a:gd name="connsiteY449" fmla="*/ 957467 h 988321"/>
              <a:gd name="connsiteX450" fmla="*/ 3658181 w 3867192"/>
              <a:gd name="connsiteY450" fmla="*/ 944030 h 988321"/>
              <a:gd name="connsiteX451" fmla="*/ 3592492 w 3867192"/>
              <a:gd name="connsiteY451" fmla="*/ 901233 h 988321"/>
              <a:gd name="connsiteX452" fmla="*/ 3570596 w 3867192"/>
              <a:gd name="connsiteY452" fmla="*/ 881825 h 988321"/>
              <a:gd name="connsiteX453" fmla="*/ 3544221 w 3867192"/>
              <a:gd name="connsiteY453" fmla="*/ 852962 h 988321"/>
              <a:gd name="connsiteX454" fmla="*/ 3498438 w 3867192"/>
              <a:gd name="connsiteY454" fmla="*/ 814643 h 988321"/>
              <a:gd name="connsiteX455" fmla="*/ 3491968 w 3867192"/>
              <a:gd name="connsiteY455" fmla="*/ 796728 h 988321"/>
              <a:gd name="connsiteX456" fmla="*/ 3482513 w 3867192"/>
              <a:gd name="connsiteY456" fmla="*/ 758907 h 988321"/>
              <a:gd name="connsiteX457" fmla="*/ 3477039 w 3867192"/>
              <a:gd name="connsiteY457" fmla="*/ 722081 h 988321"/>
              <a:gd name="connsiteX458" fmla="*/ 3489480 w 3867192"/>
              <a:gd name="connsiteY458" fmla="*/ 701180 h 988321"/>
              <a:gd name="connsiteX459" fmla="*/ 3522325 w 3867192"/>
              <a:gd name="connsiteY459" fmla="*/ 688241 h 988321"/>
              <a:gd name="connsiteX460" fmla="*/ 3558653 w 3867192"/>
              <a:gd name="connsiteY460" fmla="*/ 678289 h 988321"/>
              <a:gd name="connsiteX461" fmla="*/ 3585525 w 3867192"/>
              <a:gd name="connsiteY461" fmla="*/ 673810 h 988321"/>
              <a:gd name="connsiteX462" fmla="*/ 3642754 w 3867192"/>
              <a:gd name="connsiteY462" fmla="*/ 693218 h 988321"/>
              <a:gd name="connsiteX463" fmla="*/ 3652707 w 3867192"/>
              <a:gd name="connsiteY463" fmla="*/ 714617 h 988321"/>
              <a:gd name="connsiteX464" fmla="*/ 3625835 w 3867192"/>
              <a:gd name="connsiteY464" fmla="*/ 754428 h 988321"/>
              <a:gd name="connsiteX465" fmla="*/ 3606426 w 3867192"/>
              <a:gd name="connsiteY465" fmla="*/ 767118 h 988321"/>
              <a:gd name="connsiteX466" fmla="*/ 3579056 w 3867192"/>
              <a:gd name="connsiteY466" fmla="*/ 772841 h 988321"/>
              <a:gd name="connsiteX467" fmla="*/ 3559648 w 3867192"/>
              <a:gd name="connsiteY467" fmla="*/ 778315 h 988321"/>
              <a:gd name="connsiteX468" fmla="*/ 3537254 w 3867192"/>
              <a:gd name="connsiteY468" fmla="*/ 784287 h 988321"/>
              <a:gd name="connsiteX469" fmla="*/ 3532775 w 3867192"/>
              <a:gd name="connsiteY469" fmla="*/ 786277 h 988321"/>
              <a:gd name="connsiteX470" fmla="*/ 3527799 w 3867192"/>
              <a:gd name="connsiteY470" fmla="*/ 780803 h 988321"/>
              <a:gd name="connsiteX471" fmla="*/ 3529292 w 3867192"/>
              <a:gd name="connsiteY471" fmla="*/ 776324 h 988321"/>
              <a:gd name="connsiteX472" fmla="*/ 3557657 w 3867192"/>
              <a:gd name="connsiteY472" fmla="*/ 741489 h 988321"/>
              <a:gd name="connsiteX473" fmla="*/ 3525310 w 3867192"/>
              <a:gd name="connsiteY473" fmla="*/ 717602 h 988321"/>
              <a:gd name="connsiteX474" fmla="*/ 3496447 w 3867192"/>
              <a:gd name="connsiteY474" fmla="*/ 737011 h 988321"/>
              <a:gd name="connsiteX475" fmla="*/ 3518841 w 3867192"/>
              <a:gd name="connsiteY475" fmla="*/ 788766 h 988321"/>
              <a:gd name="connsiteX476" fmla="*/ 3554174 w 3867192"/>
              <a:gd name="connsiteY476" fmla="*/ 819122 h 988321"/>
              <a:gd name="connsiteX477" fmla="*/ 3596971 w 3867192"/>
              <a:gd name="connsiteY477" fmla="*/ 849478 h 988321"/>
              <a:gd name="connsiteX478" fmla="*/ 3648726 w 3867192"/>
              <a:gd name="connsiteY478" fmla="*/ 865403 h 988321"/>
              <a:gd name="connsiteX479" fmla="*/ 3674106 w 3867192"/>
              <a:gd name="connsiteY479" fmla="*/ 869881 h 988321"/>
              <a:gd name="connsiteX480" fmla="*/ 3681571 w 3867192"/>
              <a:gd name="connsiteY480" fmla="*/ 859431 h 988321"/>
              <a:gd name="connsiteX481" fmla="*/ 3685054 w 3867192"/>
              <a:gd name="connsiteY481" fmla="*/ 699687 h 988321"/>
              <a:gd name="connsiteX482" fmla="*/ 3680078 w 3867192"/>
              <a:gd name="connsiteY482" fmla="*/ 668336 h 988321"/>
              <a:gd name="connsiteX483" fmla="*/ 3676594 w 3867192"/>
              <a:gd name="connsiteY483" fmla="*/ 643453 h 988321"/>
              <a:gd name="connsiteX484" fmla="*/ 3673111 w 3867192"/>
              <a:gd name="connsiteY484" fmla="*/ 621059 h 988321"/>
              <a:gd name="connsiteX485" fmla="*/ 3672115 w 3867192"/>
              <a:gd name="connsiteY485" fmla="*/ 619069 h 988321"/>
              <a:gd name="connsiteX486" fmla="*/ 3673608 w 3867192"/>
              <a:gd name="connsiteY486" fmla="*/ 616581 h 988321"/>
              <a:gd name="connsiteX487" fmla="*/ 3676097 w 3867192"/>
              <a:gd name="connsiteY487" fmla="*/ 612102 h 988321"/>
              <a:gd name="connsiteX488" fmla="*/ 3675599 w 3867192"/>
              <a:gd name="connsiteY488" fmla="*/ 611107 h 988321"/>
              <a:gd name="connsiteX489" fmla="*/ 3672613 w 3867192"/>
              <a:gd name="connsiteY489" fmla="*/ 612102 h 988321"/>
              <a:gd name="connsiteX490" fmla="*/ 3669627 w 3867192"/>
              <a:gd name="connsiteY490" fmla="*/ 609116 h 988321"/>
              <a:gd name="connsiteX491" fmla="*/ 3667637 w 3867192"/>
              <a:gd name="connsiteY491" fmla="*/ 607623 h 988321"/>
              <a:gd name="connsiteX492" fmla="*/ 3665148 w 3867192"/>
              <a:gd name="connsiteY492" fmla="*/ 608618 h 988321"/>
              <a:gd name="connsiteX493" fmla="*/ 3653703 w 3867192"/>
              <a:gd name="connsiteY493" fmla="*/ 612600 h 988321"/>
              <a:gd name="connsiteX494" fmla="*/ 3620361 w 3867192"/>
              <a:gd name="connsiteY494" fmla="*/ 625538 h 988321"/>
              <a:gd name="connsiteX495" fmla="*/ 3582540 w 3867192"/>
              <a:gd name="connsiteY495" fmla="*/ 637482 h 988321"/>
              <a:gd name="connsiteX496" fmla="*/ 3532775 w 3867192"/>
              <a:gd name="connsiteY496" fmla="*/ 660373 h 988321"/>
              <a:gd name="connsiteX497" fmla="*/ 3506400 w 3867192"/>
              <a:gd name="connsiteY497" fmla="*/ 669331 h 988321"/>
              <a:gd name="connsiteX498" fmla="*/ 3479527 w 3867192"/>
              <a:gd name="connsiteY498" fmla="*/ 678786 h 988321"/>
              <a:gd name="connsiteX499" fmla="*/ 3465593 w 3867192"/>
              <a:gd name="connsiteY499" fmla="*/ 683265 h 988321"/>
              <a:gd name="connsiteX500" fmla="*/ 3442204 w 3867192"/>
              <a:gd name="connsiteY500" fmla="*/ 671322 h 988321"/>
              <a:gd name="connsiteX501" fmla="*/ 3433246 w 3867192"/>
              <a:gd name="connsiteY501" fmla="*/ 647435 h 988321"/>
              <a:gd name="connsiteX502" fmla="*/ 3446683 w 3867192"/>
              <a:gd name="connsiteY502" fmla="*/ 610609 h 988321"/>
              <a:gd name="connsiteX503" fmla="*/ 3473556 w 3867192"/>
              <a:gd name="connsiteY503" fmla="*/ 594684 h 988321"/>
              <a:gd name="connsiteX504" fmla="*/ 3532029 w 3867192"/>
              <a:gd name="connsiteY504" fmla="*/ 548155 h 988321"/>
              <a:gd name="connsiteX505" fmla="*/ 3573582 w 3867192"/>
              <a:gd name="connsiteY505" fmla="*/ 525512 h 988321"/>
              <a:gd name="connsiteX506" fmla="*/ 3613393 w 3867192"/>
              <a:gd name="connsiteY506" fmla="*/ 489184 h 988321"/>
              <a:gd name="connsiteX507" fmla="*/ 3585525 w 3867192"/>
              <a:gd name="connsiteY507" fmla="*/ 495653 h 988321"/>
              <a:gd name="connsiteX508" fmla="*/ 3530785 w 3867192"/>
              <a:gd name="connsiteY508" fmla="*/ 519042 h 988321"/>
              <a:gd name="connsiteX509" fmla="*/ 3445190 w 3867192"/>
              <a:gd name="connsiteY509" fmla="*/ 555868 h 988321"/>
              <a:gd name="connsiteX510" fmla="*/ 3386468 w 3867192"/>
              <a:gd name="connsiteY510" fmla="*/ 568807 h 988321"/>
              <a:gd name="connsiteX511" fmla="*/ 3376515 w 3867192"/>
              <a:gd name="connsiteY511" fmla="*/ 569802 h 988321"/>
              <a:gd name="connsiteX512" fmla="*/ 3375520 w 3867192"/>
              <a:gd name="connsiteY512" fmla="*/ 570300 h 988321"/>
              <a:gd name="connsiteX513" fmla="*/ 3350637 w 3867192"/>
              <a:gd name="connsiteY513" fmla="*/ 547906 h 988321"/>
              <a:gd name="connsiteX514" fmla="*/ 3344666 w 3867192"/>
              <a:gd name="connsiteY514" fmla="*/ 555868 h 988321"/>
              <a:gd name="connsiteX515" fmla="*/ 3345661 w 3867192"/>
              <a:gd name="connsiteY515" fmla="*/ 568807 h 988321"/>
              <a:gd name="connsiteX516" fmla="*/ 3345661 w 3867192"/>
              <a:gd name="connsiteY516" fmla="*/ 594684 h 988321"/>
              <a:gd name="connsiteX517" fmla="*/ 3348647 w 3867192"/>
              <a:gd name="connsiteY517" fmla="*/ 619567 h 988321"/>
              <a:gd name="connsiteX518" fmla="*/ 3348149 w 3867192"/>
              <a:gd name="connsiteY518" fmla="*/ 622055 h 988321"/>
              <a:gd name="connsiteX519" fmla="*/ 3346159 w 3867192"/>
              <a:gd name="connsiteY519" fmla="*/ 643453 h 988321"/>
              <a:gd name="connsiteX520" fmla="*/ 3332722 w 3867192"/>
              <a:gd name="connsiteY520" fmla="*/ 699687 h 988321"/>
              <a:gd name="connsiteX521" fmla="*/ 3326253 w 3867192"/>
              <a:gd name="connsiteY521" fmla="*/ 758907 h 988321"/>
              <a:gd name="connsiteX522" fmla="*/ 3320779 w 3867192"/>
              <a:gd name="connsiteY522" fmla="*/ 794240 h 988321"/>
              <a:gd name="connsiteX523" fmla="*/ 3329239 w 3867192"/>
              <a:gd name="connsiteY523" fmla="*/ 857938 h 988321"/>
              <a:gd name="connsiteX524" fmla="*/ 3331229 w 3867192"/>
              <a:gd name="connsiteY524" fmla="*/ 875355 h 988321"/>
              <a:gd name="connsiteX525" fmla="*/ 3314807 w 3867192"/>
              <a:gd name="connsiteY525" fmla="*/ 915167 h 988321"/>
              <a:gd name="connsiteX526" fmla="*/ 3296892 w 3867192"/>
              <a:gd name="connsiteY526" fmla="*/ 925618 h 988321"/>
              <a:gd name="connsiteX527" fmla="*/ 3278479 w 3867192"/>
              <a:gd name="connsiteY527" fmla="*/ 917655 h 988321"/>
              <a:gd name="connsiteX528" fmla="*/ 3248620 w 3867192"/>
              <a:gd name="connsiteY528" fmla="*/ 865900 h 988321"/>
              <a:gd name="connsiteX529" fmla="*/ 3233193 w 3867192"/>
              <a:gd name="connsiteY529" fmla="*/ 839525 h 988321"/>
              <a:gd name="connsiteX530" fmla="*/ 3222245 w 3867192"/>
              <a:gd name="connsiteY530" fmla="*/ 816634 h 988321"/>
              <a:gd name="connsiteX531" fmla="*/ 3221748 w 3867192"/>
              <a:gd name="connsiteY531" fmla="*/ 809169 h 988321"/>
              <a:gd name="connsiteX532" fmla="*/ 3236677 w 3867192"/>
              <a:gd name="connsiteY532" fmla="*/ 751442 h 988321"/>
              <a:gd name="connsiteX533" fmla="*/ 3238668 w 3867192"/>
              <a:gd name="connsiteY533" fmla="*/ 736015 h 988321"/>
              <a:gd name="connsiteX534" fmla="*/ 3245635 w 3867192"/>
              <a:gd name="connsiteY534" fmla="*/ 695208 h 988321"/>
              <a:gd name="connsiteX535" fmla="*/ 3247625 w 3867192"/>
              <a:gd name="connsiteY535" fmla="*/ 677293 h 988321"/>
              <a:gd name="connsiteX536" fmla="*/ 3236179 w 3867192"/>
              <a:gd name="connsiteY536" fmla="*/ 613595 h 988321"/>
              <a:gd name="connsiteX537" fmla="*/ 3215776 w 3867192"/>
              <a:gd name="connsiteY537" fmla="*/ 625787 h 988321"/>
              <a:gd name="connsiteX538" fmla="*/ 3189898 w 3867192"/>
              <a:gd name="connsiteY538" fmla="*/ 651913 h 988321"/>
              <a:gd name="connsiteX539" fmla="*/ 3183927 w 3867192"/>
              <a:gd name="connsiteY539" fmla="*/ 656890 h 988321"/>
              <a:gd name="connsiteX540" fmla="*/ 3143369 w 3867192"/>
              <a:gd name="connsiteY540" fmla="*/ 705908 h 988321"/>
              <a:gd name="connsiteX541" fmla="*/ 3126200 w 3867192"/>
              <a:gd name="connsiteY541" fmla="*/ 719593 h 988321"/>
              <a:gd name="connsiteX542" fmla="*/ 3091863 w 3867192"/>
              <a:gd name="connsiteY542" fmla="*/ 732034 h 988321"/>
              <a:gd name="connsiteX543" fmla="*/ 3074943 w 3867192"/>
              <a:gd name="connsiteY543" fmla="*/ 724569 h 988321"/>
              <a:gd name="connsiteX544" fmla="*/ 3068971 w 3867192"/>
              <a:gd name="connsiteY544" fmla="*/ 709142 h 988321"/>
              <a:gd name="connsiteX545" fmla="*/ 3088877 w 3867192"/>
              <a:gd name="connsiteY545" fmla="*/ 660373 h 988321"/>
              <a:gd name="connsiteX546" fmla="*/ 3125205 w 3867192"/>
              <a:gd name="connsiteY546" fmla="*/ 613595 h 988321"/>
              <a:gd name="connsiteX547" fmla="*/ 3151082 w 3867192"/>
              <a:gd name="connsiteY547" fmla="*/ 571793 h 988321"/>
              <a:gd name="connsiteX548" fmla="*/ 3239165 w 3867192"/>
              <a:gd name="connsiteY548" fmla="*/ 458330 h 988321"/>
              <a:gd name="connsiteX549" fmla="*/ 3276488 w 3867192"/>
              <a:gd name="connsiteY549" fmla="*/ 379702 h 988321"/>
              <a:gd name="connsiteX550" fmla="*/ 3269521 w 3867192"/>
              <a:gd name="connsiteY550" fmla="*/ 380697 h 988321"/>
              <a:gd name="connsiteX551" fmla="*/ 3227719 w 3867192"/>
              <a:gd name="connsiteY551" fmla="*/ 413044 h 988321"/>
              <a:gd name="connsiteX552" fmla="*/ 3172979 w 3867192"/>
              <a:gd name="connsiteY552" fmla="*/ 425983 h 988321"/>
              <a:gd name="connsiteX553" fmla="*/ 3156556 w 3867192"/>
              <a:gd name="connsiteY553" fmla="*/ 422499 h 988321"/>
              <a:gd name="connsiteX554" fmla="*/ 3144613 w 3867192"/>
              <a:gd name="connsiteY554" fmla="*/ 380200 h 988321"/>
              <a:gd name="connsiteX555" fmla="*/ 3147599 w 3867192"/>
              <a:gd name="connsiteY555" fmla="*/ 357806 h 988321"/>
              <a:gd name="connsiteX556" fmla="*/ 3176960 w 3867192"/>
              <a:gd name="connsiteY556" fmla="*/ 316999 h 988321"/>
              <a:gd name="connsiteX557" fmla="*/ 3238668 w 3867192"/>
              <a:gd name="connsiteY557" fmla="*/ 250812 h 988321"/>
              <a:gd name="connsiteX558" fmla="*/ 3280967 w 3867192"/>
              <a:gd name="connsiteY558" fmla="*/ 186118 h 988321"/>
              <a:gd name="connsiteX559" fmla="*/ 3298385 w 3867192"/>
              <a:gd name="connsiteY559" fmla="*/ 142823 h 988321"/>
              <a:gd name="connsiteX560" fmla="*/ 3290423 w 3867192"/>
              <a:gd name="connsiteY560" fmla="*/ 108486 h 988321"/>
              <a:gd name="connsiteX561" fmla="*/ 3288432 w 3867192"/>
              <a:gd name="connsiteY561" fmla="*/ 95050 h 988321"/>
              <a:gd name="connsiteX562" fmla="*/ 3297390 w 3867192"/>
              <a:gd name="connsiteY562" fmla="*/ 81613 h 988321"/>
              <a:gd name="connsiteX563" fmla="*/ 3302864 w 3867192"/>
              <a:gd name="connsiteY563" fmla="*/ 83106 h 988321"/>
              <a:gd name="connsiteX564" fmla="*/ 3334215 w 3867192"/>
              <a:gd name="connsiteY564" fmla="*/ 96543 h 988321"/>
              <a:gd name="connsiteX565" fmla="*/ 3386468 w 3867192"/>
              <a:gd name="connsiteY565" fmla="*/ 129387 h 988321"/>
              <a:gd name="connsiteX566" fmla="*/ 3415829 w 3867192"/>
              <a:gd name="connsiteY566" fmla="*/ 167706 h 988321"/>
              <a:gd name="connsiteX567" fmla="*/ 3426279 w 3867192"/>
              <a:gd name="connsiteY567" fmla="*/ 203536 h 988321"/>
              <a:gd name="connsiteX568" fmla="*/ 3394430 w 3867192"/>
              <a:gd name="connsiteY568" fmla="*/ 249817 h 988321"/>
              <a:gd name="connsiteX569" fmla="*/ 3366064 w 3867192"/>
              <a:gd name="connsiteY569" fmla="*/ 286643 h 988321"/>
              <a:gd name="connsiteX570" fmla="*/ 3356609 w 3867192"/>
              <a:gd name="connsiteY570" fmla="*/ 301572 h 988321"/>
              <a:gd name="connsiteX571" fmla="*/ 3355116 w 3867192"/>
              <a:gd name="connsiteY571" fmla="*/ 304558 h 988321"/>
              <a:gd name="connsiteX572" fmla="*/ 3376515 w 3867192"/>
              <a:gd name="connsiteY572" fmla="*/ 318492 h 988321"/>
              <a:gd name="connsiteX573" fmla="*/ 3385473 w 3867192"/>
              <a:gd name="connsiteY573" fmla="*/ 328445 h 988321"/>
              <a:gd name="connsiteX574" fmla="*/ 3392440 w 3867192"/>
              <a:gd name="connsiteY574" fmla="*/ 354820 h 988321"/>
              <a:gd name="connsiteX575" fmla="*/ 3384975 w 3867192"/>
              <a:gd name="connsiteY575" fmla="*/ 383683 h 988321"/>
              <a:gd name="connsiteX576" fmla="*/ 3307342 w 3867192"/>
              <a:gd name="connsiteY576" fmla="*/ 502620 h 988321"/>
              <a:gd name="connsiteX577" fmla="*/ 3286441 w 3867192"/>
              <a:gd name="connsiteY577" fmla="*/ 534469 h 988321"/>
              <a:gd name="connsiteX578" fmla="*/ 3292413 w 3867192"/>
              <a:gd name="connsiteY578" fmla="*/ 554873 h 988321"/>
              <a:gd name="connsiteX579" fmla="*/ 3317295 w 3867192"/>
              <a:gd name="connsiteY579" fmla="*/ 591698 h 988321"/>
              <a:gd name="connsiteX580" fmla="*/ 3319286 w 3867192"/>
              <a:gd name="connsiteY580" fmla="*/ 593191 h 988321"/>
              <a:gd name="connsiteX581" fmla="*/ 3319784 w 3867192"/>
              <a:gd name="connsiteY581" fmla="*/ 593689 h 988321"/>
              <a:gd name="connsiteX582" fmla="*/ 3320281 w 3867192"/>
              <a:gd name="connsiteY582" fmla="*/ 593191 h 988321"/>
              <a:gd name="connsiteX583" fmla="*/ 3326253 w 3867192"/>
              <a:gd name="connsiteY583" fmla="*/ 573783 h 988321"/>
              <a:gd name="connsiteX584" fmla="*/ 3339689 w 3867192"/>
              <a:gd name="connsiteY584" fmla="*/ 541934 h 988321"/>
              <a:gd name="connsiteX585" fmla="*/ 3340187 w 3867192"/>
              <a:gd name="connsiteY585" fmla="*/ 541436 h 988321"/>
              <a:gd name="connsiteX586" fmla="*/ 3340685 w 3867192"/>
              <a:gd name="connsiteY586" fmla="*/ 540441 h 988321"/>
              <a:gd name="connsiteX587" fmla="*/ 3339689 w 3867192"/>
              <a:gd name="connsiteY587" fmla="*/ 539943 h 988321"/>
              <a:gd name="connsiteX588" fmla="*/ 3326253 w 3867192"/>
              <a:gd name="connsiteY588" fmla="*/ 490677 h 988321"/>
              <a:gd name="connsiteX589" fmla="*/ 3330234 w 3867192"/>
              <a:gd name="connsiteY589" fmla="*/ 485203 h 988321"/>
              <a:gd name="connsiteX590" fmla="*/ 3333718 w 3867192"/>
              <a:gd name="connsiteY590" fmla="*/ 483710 h 988321"/>
              <a:gd name="connsiteX591" fmla="*/ 3352130 w 3867192"/>
              <a:gd name="connsiteY591" fmla="*/ 490677 h 988321"/>
              <a:gd name="connsiteX592" fmla="*/ 3366064 w 3867192"/>
              <a:gd name="connsiteY592" fmla="*/ 494160 h 988321"/>
              <a:gd name="connsiteX593" fmla="*/ 3389951 w 3867192"/>
              <a:gd name="connsiteY593" fmla="*/ 489681 h 988321"/>
              <a:gd name="connsiteX594" fmla="*/ 3498935 w 3867192"/>
              <a:gd name="connsiteY594" fmla="*/ 445391 h 988321"/>
              <a:gd name="connsiteX595" fmla="*/ 3525808 w 3867192"/>
              <a:gd name="connsiteY595" fmla="*/ 434940 h 988321"/>
              <a:gd name="connsiteX596" fmla="*/ 3596474 w 3867192"/>
              <a:gd name="connsiteY596" fmla="*/ 409063 h 988321"/>
              <a:gd name="connsiteX597" fmla="*/ 3600952 w 3867192"/>
              <a:gd name="connsiteY597" fmla="*/ 381195 h 988321"/>
              <a:gd name="connsiteX598" fmla="*/ 3591497 w 3867192"/>
              <a:gd name="connsiteY598" fmla="*/ 355317 h 988321"/>
              <a:gd name="connsiteX599" fmla="*/ 3546212 w 3867192"/>
              <a:gd name="connsiteY599" fmla="*/ 366266 h 988321"/>
              <a:gd name="connsiteX600" fmla="*/ 3529292 w 3867192"/>
              <a:gd name="connsiteY600" fmla="*/ 368256 h 988321"/>
              <a:gd name="connsiteX601" fmla="*/ 3450166 w 3867192"/>
              <a:gd name="connsiteY601" fmla="*/ 324464 h 988321"/>
              <a:gd name="connsiteX602" fmla="*/ 3433246 w 3867192"/>
              <a:gd name="connsiteY602" fmla="*/ 305553 h 988321"/>
              <a:gd name="connsiteX603" fmla="*/ 3450664 w 3867192"/>
              <a:gd name="connsiteY603" fmla="*/ 298586 h 988321"/>
              <a:gd name="connsiteX604" fmla="*/ 3476541 w 3867192"/>
              <a:gd name="connsiteY604" fmla="*/ 299581 h 988321"/>
              <a:gd name="connsiteX605" fmla="*/ 3479527 w 3867192"/>
              <a:gd name="connsiteY605" fmla="*/ 299581 h 988321"/>
              <a:gd name="connsiteX606" fmla="*/ 3511874 w 3867192"/>
              <a:gd name="connsiteY606" fmla="*/ 294107 h 988321"/>
              <a:gd name="connsiteX607" fmla="*/ 3570596 w 3867192"/>
              <a:gd name="connsiteY607" fmla="*/ 271216 h 988321"/>
              <a:gd name="connsiteX608" fmla="*/ 3583037 w 3867192"/>
              <a:gd name="connsiteY608" fmla="*/ 265244 h 988321"/>
              <a:gd name="connsiteX609" fmla="*/ 3600455 w 3867192"/>
              <a:gd name="connsiteY609" fmla="*/ 233395 h 988321"/>
              <a:gd name="connsiteX610" fmla="*/ 3605929 w 3867192"/>
              <a:gd name="connsiteY610" fmla="*/ 169696 h 988321"/>
              <a:gd name="connsiteX611" fmla="*/ 3596971 w 3867192"/>
              <a:gd name="connsiteY611" fmla="*/ 119434 h 988321"/>
              <a:gd name="connsiteX612" fmla="*/ 3592492 w 3867192"/>
              <a:gd name="connsiteY612" fmla="*/ 109979 h 988321"/>
              <a:gd name="connsiteX613" fmla="*/ 3576568 w 3867192"/>
              <a:gd name="connsiteY613" fmla="*/ 95547 h 988321"/>
              <a:gd name="connsiteX614" fmla="*/ 3553179 w 3867192"/>
              <a:gd name="connsiteY614" fmla="*/ 75641 h 988321"/>
              <a:gd name="connsiteX615" fmla="*/ 3550690 w 3867192"/>
              <a:gd name="connsiteY615" fmla="*/ 69670 h 988321"/>
              <a:gd name="connsiteX616" fmla="*/ 3557160 w 3867192"/>
              <a:gd name="connsiteY616" fmla="*/ 55736 h 988321"/>
              <a:gd name="connsiteX617" fmla="*/ 3588511 w 3867192"/>
              <a:gd name="connsiteY617" fmla="*/ 43295 h 988321"/>
              <a:gd name="connsiteX618" fmla="*/ 470274 w 3867192"/>
              <a:gd name="connsiteY618" fmla="*/ 32346 h 988321"/>
              <a:gd name="connsiteX619" fmla="*/ 473757 w 3867192"/>
              <a:gd name="connsiteY619" fmla="*/ 34835 h 988321"/>
              <a:gd name="connsiteX620" fmla="*/ 476743 w 3867192"/>
              <a:gd name="connsiteY620" fmla="*/ 41304 h 988321"/>
              <a:gd name="connsiteX621" fmla="*/ 474753 w 3867192"/>
              <a:gd name="connsiteY621" fmla="*/ 51755 h 988321"/>
              <a:gd name="connsiteX622" fmla="*/ 468283 w 3867192"/>
              <a:gd name="connsiteY622" fmla="*/ 89078 h 988321"/>
              <a:gd name="connsiteX623" fmla="*/ 453852 w 3867192"/>
              <a:gd name="connsiteY623" fmla="*/ 157255 h 988321"/>
              <a:gd name="connsiteX624" fmla="*/ 507100 w 3867192"/>
              <a:gd name="connsiteY624" fmla="*/ 142823 h 988321"/>
              <a:gd name="connsiteX625" fmla="*/ 566319 w 3867192"/>
              <a:gd name="connsiteY625" fmla="*/ 126401 h 988321"/>
              <a:gd name="connsiteX626" fmla="*/ 597671 w 3867192"/>
              <a:gd name="connsiteY626" fmla="*/ 110477 h 988321"/>
              <a:gd name="connsiteX627" fmla="*/ 568807 w 3867192"/>
              <a:gd name="connsiteY627" fmla="*/ 81116 h 988321"/>
              <a:gd name="connsiteX628" fmla="*/ 560347 w 3867192"/>
              <a:gd name="connsiteY628" fmla="*/ 71660 h 988321"/>
              <a:gd name="connsiteX629" fmla="*/ 551888 w 3867192"/>
              <a:gd name="connsiteY629" fmla="*/ 63200 h 988321"/>
              <a:gd name="connsiteX630" fmla="*/ 551888 w 3867192"/>
              <a:gd name="connsiteY630" fmla="*/ 62703 h 988321"/>
              <a:gd name="connsiteX631" fmla="*/ 562338 w 3867192"/>
              <a:gd name="connsiteY631" fmla="*/ 62205 h 988321"/>
              <a:gd name="connsiteX632" fmla="*/ 581746 w 3867192"/>
              <a:gd name="connsiteY632" fmla="*/ 61210 h 988321"/>
              <a:gd name="connsiteX633" fmla="*/ 599164 w 3867192"/>
              <a:gd name="connsiteY633" fmla="*/ 72158 h 988321"/>
              <a:gd name="connsiteX634" fmla="*/ 623548 w 3867192"/>
              <a:gd name="connsiteY634" fmla="*/ 84101 h 988321"/>
              <a:gd name="connsiteX635" fmla="*/ 663360 w 3867192"/>
              <a:gd name="connsiteY635" fmla="*/ 101519 h 988321"/>
              <a:gd name="connsiteX636" fmla="*/ 667839 w 3867192"/>
              <a:gd name="connsiteY636" fmla="*/ 113462 h 988321"/>
              <a:gd name="connsiteX637" fmla="*/ 653905 w 3867192"/>
              <a:gd name="connsiteY637" fmla="*/ 151283 h 988321"/>
              <a:gd name="connsiteX638" fmla="*/ 641961 w 3867192"/>
              <a:gd name="connsiteY638" fmla="*/ 160739 h 988321"/>
              <a:gd name="connsiteX639" fmla="*/ 605135 w 3867192"/>
              <a:gd name="connsiteY639" fmla="*/ 168701 h 988321"/>
              <a:gd name="connsiteX640" fmla="*/ 573784 w 3867192"/>
              <a:gd name="connsiteY640" fmla="*/ 183630 h 988321"/>
              <a:gd name="connsiteX641" fmla="*/ 531982 w 3867192"/>
              <a:gd name="connsiteY641" fmla="*/ 201048 h 988321"/>
              <a:gd name="connsiteX642" fmla="*/ 477739 w 3867192"/>
              <a:gd name="connsiteY642" fmla="*/ 229413 h 988321"/>
              <a:gd name="connsiteX643" fmla="*/ 456091 w 3867192"/>
              <a:gd name="connsiteY643" fmla="*/ 244094 h 988321"/>
              <a:gd name="connsiteX644" fmla="*/ 446387 w 3867192"/>
              <a:gd name="connsiteY644" fmla="*/ 275197 h 988321"/>
              <a:gd name="connsiteX645" fmla="*/ 441908 w 3867192"/>
              <a:gd name="connsiteY645" fmla="*/ 301074 h 988321"/>
              <a:gd name="connsiteX646" fmla="*/ 436932 w 3867192"/>
              <a:gd name="connsiteY646" fmla="*/ 324464 h 988321"/>
              <a:gd name="connsiteX647" fmla="*/ 467786 w 3867192"/>
              <a:gd name="connsiteY647" fmla="*/ 294107 h 988321"/>
              <a:gd name="connsiteX648" fmla="*/ 507597 w 3867192"/>
              <a:gd name="connsiteY648" fmla="*/ 272709 h 988321"/>
              <a:gd name="connsiteX649" fmla="*/ 567812 w 3867192"/>
              <a:gd name="connsiteY649" fmla="*/ 259770 h 988321"/>
              <a:gd name="connsiteX650" fmla="*/ 633999 w 3867192"/>
              <a:gd name="connsiteY650" fmla="*/ 303562 h 988321"/>
              <a:gd name="connsiteX651" fmla="*/ 653407 w 3867192"/>
              <a:gd name="connsiteY651" fmla="*/ 375721 h 988321"/>
              <a:gd name="connsiteX652" fmla="*/ 647933 w 3867192"/>
              <a:gd name="connsiteY652" fmla="*/ 436433 h 988321"/>
              <a:gd name="connsiteX653" fmla="*/ 645942 w 3867192"/>
              <a:gd name="connsiteY653" fmla="*/ 444893 h 988321"/>
              <a:gd name="connsiteX654" fmla="*/ 632008 w 3867192"/>
              <a:gd name="connsiteY654" fmla="*/ 594684 h 988321"/>
              <a:gd name="connsiteX655" fmla="*/ 632008 w 3867192"/>
              <a:gd name="connsiteY655" fmla="*/ 596675 h 988321"/>
              <a:gd name="connsiteX656" fmla="*/ 632506 w 3867192"/>
              <a:gd name="connsiteY656" fmla="*/ 598168 h 988321"/>
              <a:gd name="connsiteX657" fmla="*/ 636985 w 3867192"/>
              <a:gd name="connsiteY657" fmla="*/ 609116 h 988321"/>
              <a:gd name="connsiteX658" fmla="*/ 640468 w 3867192"/>
              <a:gd name="connsiteY658" fmla="*/ 608121 h 988321"/>
              <a:gd name="connsiteX659" fmla="*/ 661369 w 3867192"/>
              <a:gd name="connsiteY659" fmla="*/ 601651 h 988321"/>
              <a:gd name="connsiteX660" fmla="*/ 734025 w 3867192"/>
              <a:gd name="connsiteY660" fmla="*/ 584731 h 988321"/>
              <a:gd name="connsiteX661" fmla="*/ 752438 w 3867192"/>
              <a:gd name="connsiteY661" fmla="*/ 582243 h 988321"/>
              <a:gd name="connsiteX662" fmla="*/ 793245 w 3867192"/>
              <a:gd name="connsiteY662" fmla="*/ 601651 h 988321"/>
              <a:gd name="connsiteX663" fmla="*/ 814892 w 3867192"/>
              <a:gd name="connsiteY663" fmla="*/ 626285 h 988321"/>
              <a:gd name="connsiteX664" fmla="*/ 826089 w 3867192"/>
              <a:gd name="connsiteY664" fmla="*/ 644449 h 988321"/>
              <a:gd name="connsiteX665" fmla="*/ 814146 w 3867192"/>
              <a:gd name="connsiteY665" fmla="*/ 680777 h 988321"/>
              <a:gd name="connsiteX666" fmla="*/ 739997 w 3867192"/>
              <a:gd name="connsiteY666" fmla="*/ 691227 h 988321"/>
              <a:gd name="connsiteX667" fmla="*/ 449373 w 3867192"/>
              <a:gd name="connsiteY667" fmla="*/ 729048 h 988321"/>
              <a:gd name="connsiteX668" fmla="*/ 333919 w 3867192"/>
              <a:gd name="connsiteY668" fmla="*/ 765874 h 988321"/>
              <a:gd name="connsiteX669" fmla="*/ 248822 w 3867192"/>
              <a:gd name="connsiteY669" fmla="*/ 792747 h 988321"/>
              <a:gd name="connsiteX670" fmla="*/ 173678 w 3867192"/>
              <a:gd name="connsiteY670" fmla="*/ 823103 h 988321"/>
              <a:gd name="connsiteX671" fmla="*/ 103013 w 3867192"/>
              <a:gd name="connsiteY671" fmla="*/ 844502 h 988321"/>
              <a:gd name="connsiteX672" fmla="*/ 71163 w 3867192"/>
              <a:gd name="connsiteY672" fmla="*/ 851966 h 988321"/>
              <a:gd name="connsiteX673" fmla="*/ 35333 w 3867192"/>
              <a:gd name="connsiteY673" fmla="*/ 839525 h 988321"/>
              <a:gd name="connsiteX674" fmla="*/ 9953 w 3867192"/>
              <a:gd name="connsiteY674" fmla="*/ 792747 h 988321"/>
              <a:gd name="connsiteX675" fmla="*/ 0 w 3867192"/>
              <a:gd name="connsiteY675" fmla="*/ 776324 h 988321"/>
              <a:gd name="connsiteX676" fmla="*/ 3484 w 3867192"/>
              <a:gd name="connsiteY676" fmla="*/ 770850 h 988321"/>
              <a:gd name="connsiteX677" fmla="*/ 46281 w 3867192"/>
              <a:gd name="connsiteY677" fmla="*/ 759405 h 988321"/>
              <a:gd name="connsiteX678" fmla="*/ 63699 w 3867192"/>
              <a:gd name="connsiteY678" fmla="*/ 751442 h 988321"/>
              <a:gd name="connsiteX679" fmla="*/ 98036 w 3867192"/>
              <a:gd name="connsiteY679" fmla="*/ 753433 h 988321"/>
              <a:gd name="connsiteX680" fmla="*/ 134862 w 3867192"/>
              <a:gd name="connsiteY680" fmla="*/ 740992 h 988321"/>
              <a:gd name="connsiteX681" fmla="*/ 185622 w 3867192"/>
              <a:gd name="connsiteY681" fmla="*/ 729048 h 988321"/>
              <a:gd name="connsiteX682" fmla="*/ 208016 w 3867192"/>
              <a:gd name="connsiteY682" fmla="*/ 722081 h 988321"/>
              <a:gd name="connsiteX683" fmla="*/ 212992 w 3867192"/>
              <a:gd name="connsiteY683" fmla="*/ 722579 h 988321"/>
              <a:gd name="connsiteX684" fmla="*/ 213987 w 3867192"/>
              <a:gd name="connsiteY684" fmla="*/ 722579 h 988321"/>
              <a:gd name="connsiteX685" fmla="*/ 220457 w 3867192"/>
              <a:gd name="connsiteY685" fmla="*/ 719095 h 988321"/>
              <a:gd name="connsiteX686" fmla="*/ 237377 w 3867192"/>
              <a:gd name="connsiteY686" fmla="*/ 713124 h 988321"/>
              <a:gd name="connsiteX687" fmla="*/ 243348 w 3867192"/>
              <a:gd name="connsiteY687" fmla="*/ 709640 h 988321"/>
              <a:gd name="connsiteX688" fmla="*/ 266738 w 3867192"/>
              <a:gd name="connsiteY688" fmla="*/ 702673 h 988321"/>
              <a:gd name="connsiteX689" fmla="*/ 307544 w 3867192"/>
              <a:gd name="connsiteY689" fmla="*/ 688241 h 988321"/>
              <a:gd name="connsiteX690" fmla="*/ 315507 w 3867192"/>
              <a:gd name="connsiteY690" fmla="*/ 689734 h 988321"/>
              <a:gd name="connsiteX691" fmla="*/ 309535 w 3867192"/>
              <a:gd name="connsiteY691" fmla="*/ 682767 h 988321"/>
              <a:gd name="connsiteX692" fmla="*/ 308540 w 3867192"/>
              <a:gd name="connsiteY692" fmla="*/ 681772 h 988321"/>
              <a:gd name="connsiteX693" fmla="*/ 313018 w 3867192"/>
              <a:gd name="connsiteY693" fmla="*/ 656392 h 988321"/>
              <a:gd name="connsiteX694" fmla="*/ 306051 w 3867192"/>
              <a:gd name="connsiteY694" fmla="*/ 635491 h 988321"/>
              <a:gd name="connsiteX695" fmla="*/ 317000 w 3867192"/>
              <a:gd name="connsiteY695" fmla="*/ 545915 h 988321"/>
              <a:gd name="connsiteX696" fmla="*/ 317497 w 3867192"/>
              <a:gd name="connsiteY696" fmla="*/ 531981 h 988321"/>
              <a:gd name="connsiteX697" fmla="*/ 322474 w 3867192"/>
              <a:gd name="connsiteY697" fmla="*/ 509090 h 988321"/>
              <a:gd name="connsiteX698" fmla="*/ 325957 w 3867192"/>
              <a:gd name="connsiteY698" fmla="*/ 466292 h 988321"/>
              <a:gd name="connsiteX699" fmla="*/ 344370 w 3867192"/>
              <a:gd name="connsiteY699" fmla="*/ 373233 h 988321"/>
              <a:gd name="connsiteX700" fmla="*/ 349844 w 3867192"/>
              <a:gd name="connsiteY700" fmla="*/ 369251 h 988321"/>
              <a:gd name="connsiteX701" fmla="*/ 351337 w 3867192"/>
              <a:gd name="connsiteY701" fmla="*/ 370247 h 988321"/>
              <a:gd name="connsiteX702" fmla="*/ 363778 w 3867192"/>
              <a:gd name="connsiteY702" fmla="*/ 296098 h 988321"/>
              <a:gd name="connsiteX703" fmla="*/ 296596 w 3867192"/>
              <a:gd name="connsiteY703" fmla="*/ 333919 h 988321"/>
              <a:gd name="connsiteX704" fmla="*/ 263254 w 3867192"/>
              <a:gd name="connsiteY704" fmla="*/ 328445 h 988321"/>
              <a:gd name="connsiteX705" fmla="*/ 213490 w 3867192"/>
              <a:gd name="connsiteY705" fmla="*/ 295600 h 988321"/>
              <a:gd name="connsiteX706" fmla="*/ 197067 w 3867192"/>
              <a:gd name="connsiteY706" fmla="*/ 289131 h 988321"/>
              <a:gd name="connsiteX707" fmla="*/ 189603 w 3867192"/>
              <a:gd name="connsiteY707" fmla="*/ 276690 h 988321"/>
              <a:gd name="connsiteX708" fmla="*/ 159744 w 3867192"/>
              <a:gd name="connsiteY708" fmla="*/ 246831 h 988321"/>
              <a:gd name="connsiteX709" fmla="*/ 140834 w 3867192"/>
              <a:gd name="connsiteY709" fmla="*/ 225930 h 988321"/>
              <a:gd name="connsiteX710" fmla="*/ 124411 w 3867192"/>
              <a:gd name="connsiteY710" fmla="*/ 212991 h 988321"/>
              <a:gd name="connsiteX711" fmla="*/ 123416 w 3867192"/>
              <a:gd name="connsiteY711" fmla="*/ 207020 h 988321"/>
              <a:gd name="connsiteX712" fmla="*/ 136355 w 3867192"/>
              <a:gd name="connsiteY712" fmla="*/ 210005 h 988321"/>
              <a:gd name="connsiteX713" fmla="*/ 166213 w 3867192"/>
              <a:gd name="connsiteY713" fmla="*/ 209010 h 988321"/>
              <a:gd name="connsiteX714" fmla="*/ 178655 w 3867192"/>
              <a:gd name="connsiteY714" fmla="*/ 211498 h 988321"/>
              <a:gd name="connsiteX715" fmla="*/ 189603 w 3867192"/>
              <a:gd name="connsiteY715" fmla="*/ 211001 h 988321"/>
              <a:gd name="connsiteX716" fmla="*/ 219461 w 3867192"/>
              <a:gd name="connsiteY716" fmla="*/ 211996 h 988321"/>
              <a:gd name="connsiteX717" fmla="*/ 284155 w 3867192"/>
              <a:gd name="connsiteY717" fmla="*/ 200052 h 988321"/>
              <a:gd name="connsiteX718" fmla="*/ 322971 w 3867192"/>
              <a:gd name="connsiteY718" fmla="*/ 195574 h 988321"/>
              <a:gd name="connsiteX719" fmla="*/ 393637 w 3867192"/>
              <a:gd name="connsiteY719" fmla="*/ 174673 h 988321"/>
              <a:gd name="connsiteX720" fmla="*/ 405083 w 3867192"/>
              <a:gd name="connsiteY720" fmla="*/ 155265 h 988321"/>
              <a:gd name="connsiteX721" fmla="*/ 431458 w 3867192"/>
              <a:gd name="connsiteY721" fmla="*/ 82111 h 988321"/>
              <a:gd name="connsiteX722" fmla="*/ 458330 w 3867192"/>
              <a:gd name="connsiteY722" fmla="*/ 44290 h 988321"/>
              <a:gd name="connsiteX723" fmla="*/ 468781 w 3867192"/>
              <a:gd name="connsiteY723" fmla="*/ 33839 h 988321"/>
              <a:gd name="connsiteX724" fmla="*/ 470274 w 3867192"/>
              <a:gd name="connsiteY724" fmla="*/ 32346 h 988321"/>
              <a:gd name="connsiteX725" fmla="*/ 1549664 w 3867192"/>
              <a:gd name="connsiteY725" fmla="*/ 0 h 988321"/>
              <a:gd name="connsiteX726" fmla="*/ 1610874 w 3867192"/>
              <a:gd name="connsiteY726" fmla="*/ 21398 h 988321"/>
              <a:gd name="connsiteX727" fmla="*/ 1639737 w 3867192"/>
              <a:gd name="connsiteY727" fmla="*/ 46280 h 988321"/>
              <a:gd name="connsiteX728" fmla="*/ 1656160 w 3867192"/>
              <a:gd name="connsiteY728" fmla="*/ 89576 h 988321"/>
              <a:gd name="connsiteX729" fmla="*/ 1650686 w 3867192"/>
              <a:gd name="connsiteY729" fmla="*/ 107491 h 988321"/>
              <a:gd name="connsiteX730" fmla="*/ 1646207 w 3867192"/>
              <a:gd name="connsiteY730" fmla="*/ 122918 h 988321"/>
              <a:gd name="connsiteX731" fmla="*/ 1650686 w 3867192"/>
              <a:gd name="connsiteY731" fmla="*/ 131875 h 988321"/>
              <a:gd name="connsiteX732" fmla="*/ 1704431 w 3867192"/>
              <a:gd name="connsiteY732" fmla="*/ 130382 h 988321"/>
              <a:gd name="connsiteX733" fmla="*/ 1747726 w 3867192"/>
              <a:gd name="connsiteY733" fmla="*/ 153274 h 988321"/>
              <a:gd name="connsiteX734" fmla="*/ 1761660 w 3867192"/>
              <a:gd name="connsiteY734" fmla="*/ 174175 h 988321"/>
              <a:gd name="connsiteX735" fmla="*/ 1763153 w 3867192"/>
              <a:gd name="connsiteY735" fmla="*/ 178156 h 988321"/>
              <a:gd name="connsiteX736" fmla="*/ 1762656 w 3867192"/>
              <a:gd name="connsiteY736" fmla="*/ 180644 h 988321"/>
              <a:gd name="connsiteX737" fmla="*/ 1735285 w 3867192"/>
              <a:gd name="connsiteY737" fmla="*/ 196071 h 988321"/>
              <a:gd name="connsiteX738" fmla="*/ 1698459 w 3867192"/>
              <a:gd name="connsiteY738" fmla="*/ 213489 h 988321"/>
              <a:gd name="connsiteX739" fmla="*/ 1677061 w 3867192"/>
              <a:gd name="connsiteY739" fmla="*/ 223442 h 988321"/>
              <a:gd name="connsiteX740" fmla="*/ 1651183 w 3867192"/>
              <a:gd name="connsiteY740" fmla="*/ 233395 h 988321"/>
              <a:gd name="connsiteX741" fmla="*/ 1648197 w 3867192"/>
              <a:gd name="connsiteY741" fmla="*/ 247826 h 988321"/>
              <a:gd name="connsiteX742" fmla="*/ 1688009 w 3867192"/>
              <a:gd name="connsiteY742" fmla="*/ 263751 h 988321"/>
              <a:gd name="connsiteX743" fmla="*/ 1707915 w 3867192"/>
              <a:gd name="connsiteY743" fmla="*/ 299581 h 988321"/>
              <a:gd name="connsiteX744" fmla="*/ 1672084 w 3867192"/>
              <a:gd name="connsiteY744" fmla="*/ 341383 h 988321"/>
              <a:gd name="connsiteX745" fmla="*/ 1635756 w 3867192"/>
              <a:gd name="connsiteY745" fmla="*/ 364773 h 988321"/>
              <a:gd name="connsiteX746" fmla="*/ 1631277 w 3867192"/>
              <a:gd name="connsiteY746" fmla="*/ 378707 h 988321"/>
              <a:gd name="connsiteX747" fmla="*/ 1761163 w 3867192"/>
              <a:gd name="connsiteY747" fmla="*/ 348350 h 988321"/>
              <a:gd name="connsiteX748" fmla="*/ 1792514 w 3867192"/>
              <a:gd name="connsiteY748" fmla="*/ 342876 h 988321"/>
              <a:gd name="connsiteX749" fmla="*/ 1860691 w 3867192"/>
              <a:gd name="connsiteY749" fmla="*/ 373233 h 988321"/>
              <a:gd name="connsiteX750" fmla="*/ 1882090 w 3867192"/>
              <a:gd name="connsiteY750" fmla="*/ 397120 h 988321"/>
              <a:gd name="connsiteX751" fmla="*/ 1873630 w 3867192"/>
              <a:gd name="connsiteY751" fmla="*/ 417523 h 988321"/>
              <a:gd name="connsiteX752" fmla="*/ 1863677 w 3867192"/>
              <a:gd name="connsiteY752" fmla="*/ 425983 h 988321"/>
              <a:gd name="connsiteX753" fmla="*/ 1853227 w 3867192"/>
              <a:gd name="connsiteY753" fmla="*/ 424988 h 988321"/>
              <a:gd name="connsiteX754" fmla="*/ 1836804 w 3867192"/>
              <a:gd name="connsiteY754" fmla="*/ 425485 h 988321"/>
              <a:gd name="connsiteX755" fmla="*/ 1821377 w 3867192"/>
              <a:gd name="connsiteY755" fmla="*/ 421504 h 988321"/>
              <a:gd name="connsiteX756" fmla="*/ 1813415 w 3867192"/>
              <a:gd name="connsiteY756" fmla="*/ 420011 h 988321"/>
              <a:gd name="connsiteX757" fmla="*/ 1801472 w 3867192"/>
              <a:gd name="connsiteY757" fmla="*/ 422002 h 988321"/>
              <a:gd name="connsiteX758" fmla="*/ 1744243 w 3867192"/>
              <a:gd name="connsiteY758" fmla="*/ 431457 h 988321"/>
              <a:gd name="connsiteX759" fmla="*/ 1644714 w 3867192"/>
              <a:gd name="connsiteY759" fmla="*/ 453353 h 988321"/>
              <a:gd name="connsiteX760" fmla="*/ 1597935 w 3867192"/>
              <a:gd name="connsiteY760" fmla="*/ 466790 h 988321"/>
              <a:gd name="connsiteX761" fmla="*/ 1563100 w 3867192"/>
              <a:gd name="connsiteY761" fmla="*/ 484705 h 988321"/>
              <a:gd name="connsiteX762" fmla="*/ 1548669 w 3867192"/>
              <a:gd name="connsiteY762" fmla="*/ 490677 h 988321"/>
              <a:gd name="connsiteX763" fmla="*/ 1540209 w 3867192"/>
              <a:gd name="connsiteY763" fmla="*/ 508592 h 988321"/>
              <a:gd name="connsiteX764" fmla="*/ 1644216 w 3867192"/>
              <a:gd name="connsiteY764" fmla="*/ 479231 h 988321"/>
              <a:gd name="connsiteX765" fmla="*/ 1703436 w 3867192"/>
              <a:gd name="connsiteY765" fmla="*/ 507099 h 988321"/>
              <a:gd name="connsiteX766" fmla="*/ 1721849 w 3867192"/>
              <a:gd name="connsiteY766" fmla="*/ 538451 h 988321"/>
              <a:gd name="connsiteX767" fmla="*/ 1728318 w 3867192"/>
              <a:gd name="connsiteY767" fmla="*/ 565323 h 988321"/>
              <a:gd name="connsiteX768" fmla="*/ 1724834 w 3867192"/>
              <a:gd name="connsiteY768" fmla="*/ 894764 h 988321"/>
              <a:gd name="connsiteX769" fmla="*/ 1726328 w 3867192"/>
              <a:gd name="connsiteY769" fmla="*/ 921139 h 988321"/>
              <a:gd name="connsiteX770" fmla="*/ 1710403 w 3867192"/>
              <a:gd name="connsiteY770" fmla="*/ 946519 h 988321"/>
              <a:gd name="connsiteX771" fmla="*/ 1692488 w 3867192"/>
              <a:gd name="connsiteY771" fmla="*/ 963439 h 988321"/>
              <a:gd name="connsiteX772" fmla="*/ 1672582 w 3867192"/>
              <a:gd name="connsiteY772" fmla="*/ 986828 h 988321"/>
              <a:gd name="connsiteX773" fmla="*/ 1671089 w 3867192"/>
              <a:gd name="connsiteY773" fmla="*/ 987823 h 988321"/>
              <a:gd name="connsiteX774" fmla="*/ 1670591 w 3867192"/>
              <a:gd name="connsiteY774" fmla="*/ 988321 h 988321"/>
              <a:gd name="connsiteX775" fmla="*/ 1670094 w 3867192"/>
              <a:gd name="connsiteY775" fmla="*/ 987823 h 988321"/>
              <a:gd name="connsiteX776" fmla="*/ 1631775 w 3867192"/>
              <a:gd name="connsiteY776" fmla="*/ 944030 h 988321"/>
              <a:gd name="connsiteX777" fmla="*/ 1580518 w 3867192"/>
              <a:gd name="connsiteY777" fmla="*/ 888294 h 988321"/>
              <a:gd name="connsiteX778" fmla="*/ 1529261 w 3867192"/>
              <a:gd name="connsiteY778" fmla="*/ 835544 h 988321"/>
              <a:gd name="connsiteX779" fmla="*/ 1499899 w 3867192"/>
              <a:gd name="connsiteY779" fmla="*/ 788268 h 988321"/>
              <a:gd name="connsiteX780" fmla="*/ 1501890 w 3867192"/>
              <a:gd name="connsiteY780" fmla="*/ 818127 h 988321"/>
              <a:gd name="connsiteX781" fmla="*/ 1498407 w 3867192"/>
              <a:gd name="connsiteY781" fmla="*/ 833056 h 988321"/>
              <a:gd name="connsiteX782" fmla="*/ 1494923 w 3867192"/>
              <a:gd name="connsiteY782" fmla="*/ 847985 h 988321"/>
              <a:gd name="connsiteX783" fmla="*/ 1496914 w 3867192"/>
              <a:gd name="connsiteY783" fmla="*/ 858436 h 988321"/>
              <a:gd name="connsiteX784" fmla="*/ 1503881 w 3867192"/>
              <a:gd name="connsiteY784" fmla="*/ 889290 h 988321"/>
              <a:gd name="connsiteX785" fmla="*/ 1493430 w 3867192"/>
              <a:gd name="connsiteY785" fmla="*/ 923129 h 988321"/>
              <a:gd name="connsiteX786" fmla="*/ 1489947 w 3867192"/>
              <a:gd name="connsiteY786" fmla="*/ 925120 h 988321"/>
              <a:gd name="connsiteX787" fmla="*/ 1488454 w 3867192"/>
              <a:gd name="connsiteY787" fmla="*/ 926115 h 988321"/>
              <a:gd name="connsiteX788" fmla="*/ 1486961 w 3867192"/>
              <a:gd name="connsiteY788" fmla="*/ 925120 h 988321"/>
              <a:gd name="connsiteX789" fmla="*/ 1455111 w 3867192"/>
              <a:gd name="connsiteY789" fmla="*/ 883816 h 988321"/>
              <a:gd name="connsiteX790" fmla="*/ 1445656 w 3867192"/>
              <a:gd name="connsiteY790" fmla="*/ 845497 h 988321"/>
              <a:gd name="connsiteX791" fmla="*/ 1452623 w 3867192"/>
              <a:gd name="connsiteY791" fmla="*/ 714119 h 988321"/>
              <a:gd name="connsiteX792" fmla="*/ 1454116 w 3867192"/>
              <a:gd name="connsiteY792" fmla="*/ 704166 h 988321"/>
              <a:gd name="connsiteX793" fmla="*/ 1454614 w 3867192"/>
              <a:gd name="connsiteY793" fmla="*/ 663359 h 988321"/>
              <a:gd name="connsiteX794" fmla="*/ 1461083 w 3867192"/>
              <a:gd name="connsiteY794" fmla="*/ 610111 h 988321"/>
              <a:gd name="connsiteX795" fmla="*/ 1471036 w 3867192"/>
              <a:gd name="connsiteY795" fmla="*/ 575276 h 988321"/>
              <a:gd name="connsiteX796" fmla="*/ 1482980 w 3867192"/>
              <a:gd name="connsiteY796" fmla="*/ 541934 h 988321"/>
              <a:gd name="connsiteX797" fmla="*/ 1528265 w 3867192"/>
              <a:gd name="connsiteY797" fmla="*/ 476245 h 988321"/>
              <a:gd name="connsiteX798" fmla="*/ 1481487 w 3867192"/>
              <a:gd name="connsiteY798" fmla="*/ 490677 h 988321"/>
              <a:gd name="connsiteX799" fmla="*/ 1460088 w 3867192"/>
              <a:gd name="connsiteY799" fmla="*/ 496151 h 988321"/>
              <a:gd name="connsiteX800" fmla="*/ 1374991 w 3867192"/>
              <a:gd name="connsiteY800" fmla="*/ 534967 h 988321"/>
              <a:gd name="connsiteX801" fmla="*/ 1319752 w 3867192"/>
              <a:gd name="connsiteY801" fmla="*/ 553380 h 988321"/>
              <a:gd name="connsiteX802" fmla="*/ 1308306 w 3867192"/>
              <a:gd name="connsiteY802" fmla="*/ 592694 h 988321"/>
              <a:gd name="connsiteX803" fmla="*/ 1300842 w 3867192"/>
              <a:gd name="connsiteY803" fmla="*/ 644449 h 988321"/>
              <a:gd name="connsiteX804" fmla="*/ 1301340 w 3867192"/>
              <a:gd name="connsiteY804" fmla="*/ 649425 h 988321"/>
              <a:gd name="connsiteX805" fmla="*/ 1302832 w 3867192"/>
              <a:gd name="connsiteY805" fmla="*/ 661369 h 988321"/>
              <a:gd name="connsiteX806" fmla="*/ 1292382 w 3867192"/>
              <a:gd name="connsiteY806" fmla="*/ 796728 h 988321"/>
              <a:gd name="connsiteX807" fmla="*/ 1294870 w 3867192"/>
              <a:gd name="connsiteY807" fmla="*/ 809169 h 988321"/>
              <a:gd name="connsiteX808" fmla="*/ 1293377 w 3867192"/>
              <a:gd name="connsiteY808" fmla="*/ 829075 h 988321"/>
              <a:gd name="connsiteX809" fmla="*/ 1288898 w 3867192"/>
              <a:gd name="connsiteY809" fmla="*/ 868389 h 988321"/>
              <a:gd name="connsiteX810" fmla="*/ 1276457 w 3867192"/>
              <a:gd name="connsiteY810" fmla="*/ 874360 h 988321"/>
              <a:gd name="connsiteX811" fmla="*/ 1240129 w 3867192"/>
              <a:gd name="connsiteY811" fmla="*/ 848980 h 988321"/>
              <a:gd name="connsiteX812" fmla="*/ 1210768 w 3867192"/>
              <a:gd name="connsiteY812" fmla="*/ 775827 h 988321"/>
              <a:gd name="connsiteX813" fmla="*/ 1213256 w 3867192"/>
              <a:gd name="connsiteY813" fmla="*/ 760400 h 988321"/>
              <a:gd name="connsiteX814" fmla="*/ 1216242 w 3867192"/>
              <a:gd name="connsiteY814" fmla="*/ 746466 h 988321"/>
              <a:gd name="connsiteX815" fmla="*/ 1224702 w 3867192"/>
              <a:gd name="connsiteY815" fmla="*/ 538451 h 988321"/>
              <a:gd name="connsiteX816" fmla="*/ 1227688 w 3867192"/>
              <a:gd name="connsiteY816" fmla="*/ 447879 h 988321"/>
              <a:gd name="connsiteX817" fmla="*/ 1150553 w 3867192"/>
              <a:gd name="connsiteY817" fmla="*/ 528995 h 988321"/>
              <a:gd name="connsiteX818" fmla="*/ 1109249 w 3867192"/>
              <a:gd name="connsiteY818" fmla="*/ 563830 h 988321"/>
              <a:gd name="connsiteX819" fmla="*/ 1083869 w 3867192"/>
              <a:gd name="connsiteY819" fmla="*/ 571793 h 988321"/>
              <a:gd name="connsiteX820" fmla="*/ 1066451 w 3867192"/>
              <a:gd name="connsiteY820" fmla="*/ 579755 h 988321"/>
              <a:gd name="connsiteX821" fmla="*/ 1045053 w 3867192"/>
              <a:gd name="connsiteY821" fmla="*/ 566816 h 988321"/>
              <a:gd name="connsiteX822" fmla="*/ 1035100 w 3867192"/>
              <a:gd name="connsiteY822" fmla="*/ 551887 h 988321"/>
              <a:gd name="connsiteX823" fmla="*/ 1029626 w 3867192"/>
              <a:gd name="connsiteY823" fmla="*/ 528000 h 988321"/>
              <a:gd name="connsiteX824" fmla="*/ 1020668 w 3867192"/>
              <a:gd name="connsiteY824" fmla="*/ 499634 h 988321"/>
              <a:gd name="connsiteX825" fmla="*/ 1051025 w 3867192"/>
              <a:gd name="connsiteY825" fmla="*/ 456837 h 988321"/>
              <a:gd name="connsiteX826" fmla="*/ 1092827 w 3867192"/>
              <a:gd name="connsiteY826" fmla="*/ 388162 h 988321"/>
              <a:gd name="connsiteX827" fmla="*/ 1119699 w 3867192"/>
              <a:gd name="connsiteY827" fmla="*/ 319487 h 988321"/>
              <a:gd name="connsiteX828" fmla="*/ 1119202 w 3867192"/>
              <a:gd name="connsiteY828" fmla="*/ 316999 h 988321"/>
              <a:gd name="connsiteX829" fmla="*/ 1111737 w 3867192"/>
              <a:gd name="connsiteY829" fmla="*/ 286643 h 988321"/>
              <a:gd name="connsiteX830" fmla="*/ 1116216 w 3867192"/>
              <a:gd name="connsiteY830" fmla="*/ 278680 h 988321"/>
              <a:gd name="connsiteX831" fmla="*/ 1119699 w 3867192"/>
              <a:gd name="connsiteY831" fmla="*/ 280671 h 988321"/>
              <a:gd name="connsiteX832" fmla="*/ 1125671 w 3867192"/>
              <a:gd name="connsiteY832" fmla="*/ 284154 h 988321"/>
              <a:gd name="connsiteX833" fmla="*/ 1156525 w 3867192"/>
              <a:gd name="connsiteY833" fmla="*/ 316004 h 988321"/>
              <a:gd name="connsiteX834" fmla="*/ 1176929 w 3867192"/>
              <a:gd name="connsiteY834" fmla="*/ 362285 h 988321"/>
              <a:gd name="connsiteX835" fmla="*/ 1184393 w 3867192"/>
              <a:gd name="connsiteY835" fmla="*/ 379204 h 988321"/>
              <a:gd name="connsiteX836" fmla="*/ 1216242 w 3867192"/>
              <a:gd name="connsiteY836" fmla="*/ 358801 h 988321"/>
              <a:gd name="connsiteX837" fmla="*/ 1236148 w 3867192"/>
              <a:gd name="connsiteY837" fmla="*/ 343872 h 988321"/>
              <a:gd name="connsiteX838" fmla="*/ 1246101 w 3867192"/>
              <a:gd name="connsiteY838" fmla="*/ 299581 h 988321"/>
              <a:gd name="connsiteX839" fmla="*/ 1256552 w 3867192"/>
              <a:gd name="connsiteY839" fmla="*/ 220456 h 988321"/>
              <a:gd name="connsiteX840" fmla="*/ 1267500 w 3867192"/>
              <a:gd name="connsiteY840" fmla="*/ 133368 h 988321"/>
              <a:gd name="connsiteX841" fmla="*/ 1265509 w 3867192"/>
              <a:gd name="connsiteY841" fmla="*/ 91068 h 988321"/>
              <a:gd name="connsiteX842" fmla="*/ 1266007 w 3867192"/>
              <a:gd name="connsiteY842" fmla="*/ 86092 h 988321"/>
              <a:gd name="connsiteX843" fmla="*/ 1267997 w 3867192"/>
              <a:gd name="connsiteY843" fmla="*/ 74646 h 988321"/>
              <a:gd name="connsiteX844" fmla="*/ 1267002 w 3867192"/>
              <a:gd name="connsiteY844" fmla="*/ 70665 h 988321"/>
              <a:gd name="connsiteX845" fmla="*/ 1265012 w 3867192"/>
              <a:gd name="connsiteY845" fmla="*/ 62703 h 988321"/>
              <a:gd name="connsiteX846" fmla="*/ 1270486 w 3867192"/>
              <a:gd name="connsiteY846" fmla="*/ 56233 h 988321"/>
              <a:gd name="connsiteX847" fmla="*/ 1272476 w 3867192"/>
              <a:gd name="connsiteY847" fmla="*/ 57726 h 988321"/>
              <a:gd name="connsiteX848" fmla="*/ 1288401 w 3867192"/>
              <a:gd name="connsiteY848" fmla="*/ 71660 h 988321"/>
              <a:gd name="connsiteX849" fmla="*/ 1301837 w 3867192"/>
              <a:gd name="connsiteY849" fmla="*/ 83106 h 988321"/>
              <a:gd name="connsiteX850" fmla="*/ 1310795 w 3867192"/>
              <a:gd name="connsiteY850" fmla="*/ 100026 h 988321"/>
              <a:gd name="connsiteX851" fmla="*/ 1336175 w 3867192"/>
              <a:gd name="connsiteY851" fmla="*/ 141330 h 988321"/>
              <a:gd name="connsiteX852" fmla="*/ 1344137 w 3867192"/>
              <a:gd name="connsiteY852" fmla="*/ 194578 h 988321"/>
              <a:gd name="connsiteX853" fmla="*/ 1342146 w 3867192"/>
              <a:gd name="connsiteY853" fmla="*/ 220456 h 988321"/>
              <a:gd name="connsiteX854" fmla="*/ 1336672 w 3867192"/>
              <a:gd name="connsiteY854" fmla="*/ 263253 h 988321"/>
              <a:gd name="connsiteX855" fmla="*/ 1342146 w 3867192"/>
              <a:gd name="connsiteY855" fmla="*/ 278680 h 988321"/>
              <a:gd name="connsiteX856" fmla="*/ 1364043 w 3867192"/>
              <a:gd name="connsiteY856" fmla="*/ 304060 h 988321"/>
              <a:gd name="connsiteX857" fmla="*/ 1363545 w 3867192"/>
              <a:gd name="connsiteY857" fmla="*/ 319487 h 988321"/>
              <a:gd name="connsiteX858" fmla="*/ 1367526 w 3867192"/>
              <a:gd name="connsiteY858" fmla="*/ 339890 h 988321"/>
              <a:gd name="connsiteX859" fmla="*/ 1319752 w 3867192"/>
              <a:gd name="connsiteY859" fmla="*/ 390153 h 988321"/>
              <a:gd name="connsiteX860" fmla="*/ 1306316 w 3867192"/>
              <a:gd name="connsiteY860" fmla="*/ 422499 h 988321"/>
              <a:gd name="connsiteX861" fmla="*/ 1299349 w 3867192"/>
              <a:gd name="connsiteY861" fmla="*/ 470273 h 988321"/>
              <a:gd name="connsiteX862" fmla="*/ 1303330 w 3867192"/>
              <a:gd name="connsiteY862" fmla="*/ 470771 h 988321"/>
              <a:gd name="connsiteX863" fmla="*/ 1315771 w 3867192"/>
              <a:gd name="connsiteY863" fmla="*/ 454349 h 988321"/>
              <a:gd name="connsiteX864" fmla="*/ 1325973 w 3867192"/>
              <a:gd name="connsiteY864" fmla="*/ 434940 h 988321"/>
              <a:gd name="connsiteX865" fmla="*/ 1338165 w 3867192"/>
              <a:gd name="connsiteY865" fmla="*/ 418021 h 988321"/>
              <a:gd name="connsiteX866" fmla="*/ 1341649 w 3867192"/>
              <a:gd name="connsiteY866" fmla="*/ 417025 h 988321"/>
              <a:gd name="connsiteX867" fmla="*/ 1343142 w 3867192"/>
              <a:gd name="connsiteY867" fmla="*/ 418021 h 988321"/>
              <a:gd name="connsiteX868" fmla="*/ 1343639 w 3867192"/>
              <a:gd name="connsiteY868" fmla="*/ 418518 h 988321"/>
              <a:gd name="connsiteX869" fmla="*/ 1338165 w 3867192"/>
              <a:gd name="connsiteY869" fmla="*/ 428969 h 988321"/>
              <a:gd name="connsiteX870" fmla="*/ 1339658 w 3867192"/>
              <a:gd name="connsiteY870" fmla="*/ 456837 h 988321"/>
              <a:gd name="connsiteX871" fmla="*/ 1336672 w 3867192"/>
              <a:gd name="connsiteY871" fmla="*/ 467785 h 988321"/>
              <a:gd name="connsiteX872" fmla="*/ 1392906 w 3867192"/>
              <a:gd name="connsiteY872" fmla="*/ 448875 h 988321"/>
              <a:gd name="connsiteX873" fmla="*/ 1415300 w 3867192"/>
              <a:gd name="connsiteY873" fmla="*/ 440912 h 988321"/>
              <a:gd name="connsiteX874" fmla="*/ 1443666 w 3867192"/>
              <a:gd name="connsiteY874" fmla="*/ 428969 h 988321"/>
              <a:gd name="connsiteX875" fmla="*/ 1483477 w 3867192"/>
              <a:gd name="connsiteY875" fmla="*/ 413044 h 988321"/>
              <a:gd name="connsiteX876" fmla="*/ 1534735 w 3867192"/>
              <a:gd name="connsiteY876" fmla="*/ 384181 h 988321"/>
              <a:gd name="connsiteX877" fmla="*/ 1529758 w 3867192"/>
              <a:gd name="connsiteY877" fmla="*/ 380200 h 988321"/>
              <a:gd name="connsiteX878" fmla="*/ 1528763 w 3867192"/>
              <a:gd name="connsiteY878" fmla="*/ 379702 h 988321"/>
              <a:gd name="connsiteX879" fmla="*/ 1508857 w 3867192"/>
              <a:gd name="connsiteY879" fmla="*/ 381693 h 988321"/>
              <a:gd name="connsiteX880" fmla="*/ 1491439 w 3867192"/>
              <a:gd name="connsiteY880" fmla="*/ 373233 h 988321"/>
              <a:gd name="connsiteX881" fmla="*/ 1435206 w 3867192"/>
              <a:gd name="connsiteY881" fmla="*/ 331431 h 988321"/>
              <a:gd name="connsiteX882" fmla="*/ 1422765 w 3867192"/>
              <a:gd name="connsiteY882" fmla="*/ 314511 h 988321"/>
              <a:gd name="connsiteX883" fmla="*/ 1424755 w 3867192"/>
              <a:gd name="connsiteY883" fmla="*/ 311027 h 988321"/>
              <a:gd name="connsiteX884" fmla="*/ 1432220 w 3867192"/>
              <a:gd name="connsiteY884" fmla="*/ 307046 h 988321"/>
              <a:gd name="connsiteX885" fmla="*/ 1441675 w 3867192"/>
              <a:gd name="connsiteY885" fmla="*/ 308539 h 988321"/>
              <a:gd name="connsiteX886" fmla="*/ 1467553 w 3867192"/>
              <a:gd name="connsiteY886" fmla="*/ 309534 h 988321"/>
              <a:gd name="connsiteX887" fmla="*/ 1471036 w 3867192"/>
              <a:gd name="connsiteY887" fmla="*/ 310032 h 988321"/>
              <a:gd name="connsiteX888" fmla="*/ 1540209 w 3867192"/>
              <a:gd name="connsiteY888" fmla="*/ 288135 h 988321"/>
              <a:gd name="connsiteX889" fmla="*/ 1553147 w 3867192"/>
              <a:gd name="connsiteY889" fmla="*/ 260765 h 988321"/>
              <a:gd name="connsiteX890" fmla="*/ 1493430 w 3867192"/>
              <a:gd name="connsiteY890" fmla="*/ 247329 h 988321"/>
              <a:gd name="connsiteX891" fmla="*/ 1452126 w 3867192"/>
              <a:gd name="connsiteY891" fmla="*/ 224935 h 988321"/>
              <a:gd name="connsiteX892" fmla="*/ 1424755 w 3867192"/>
              <a:gd name="connsiteY892" fmla="*/ 207517 h 988321"/>
              <a:gd name="connsiteX893" fmla="*/ 1430229 w 3867192"/>
              <a:gd name="connsiteY893" fmla="*/ 200550 h 988321"/>
              <a:gd name="connsiteX894" fmla="*/ 1446154 w 3867192"/>
              <a:gd name="connsiteY894" fmla="*/ 193583 h 988321"/>
              <a:gd name="connsiteX895" fmla="*/ 1495918 w 3867192"/>
              <a:gd name="connsiteY895" fmla="*/ 187611 h 988321"/>
              <a:gd name="connsiteX896" fmla="*/ 1564593 w 3867192"/>
              <a:gd name="connsiteY896" fmla="*/ 162729 h 988321"/>
              <a:gd name="connsiteX897" fmla="*/ 1571063 w 3867192"/>
              <a:gd name="connsiteY897" fmla="*/ 144814 h 988321"/>
              <a:gd name="connsiteX898" fmla="*/ 1569072 w 3867192"/>
              <a:gd name="connsiteY898" fmla="*/ 134363 h 988321"/>
              <a:gd name="connsiteX899" fmla="*/ 1555636 w 3867192"/>
              <a:gd name="connsiteY899" fmla="*/ 80120 h 988321"/>
              <a:gd name="connsiteX900" fmla="*/ 1560115 w 3867192"/>
              <a:gd name="connsiteY900" fmla="*/ 58224 h 988321"/>
              <a:gd name="connsiteX901" fmla="*/ 1552152 w 3867192"/>
              <a:gd name="connsiteY901" fmla="*/ 45285 h 988321"/>
              <a:gd name="connsiteX902" fmla="*/ 1517815 w 3867192"/>
              <a:gd name="connsiteY902" fmla="*/ 8957 h 988321"/>
              <a:gd name="connsiteX903" fmla="*/ 1517815 w 3867192"/>
              <a:gd name="connsiteY903" fmla="*/ 8460 h 988321"/>
              <a:gd name="connsiteX904" fmla="*/ 1526275 w 3867192"/>
              <a:gd name="connsiteY904" fmla="*/ 5971 h 988321"/>
              <a:gd name="connsiteX905" fmla="*/ 1543194 w 3867192"/>
              <a:gd name="connsiteY905" fmla="*/ 1990 h 988321"/>
              <a:gd name="connsiteX906" fmla="*/ 1549664 w 3867192"/>
              <a:gd name="connsiteY906" fmla="*/ 0 h 98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</a:cxnLst>
            <a:rect l="l" t="t" r="r" b="b"/>
            <a:pathLst>
              <a:path w="3867192" h="988321">
                <a:moveTo>
                  <a:pt x="490677" y="767864"/>
                </a:moveTo>
                <a:cubicBezTo>
                  <a:pt x="492336" y="767864"/>
                  <a:pt x="493166" y="768362"/>
                  <a:pt x="493166" y="769357"/>
                </a:cubicBezTo>
                <a:cubicBezTo>
                  <a:pt x="493166" y="769689"/>
                  <a:pt x="492834" y="770021"/>
                  <a:pt x="492170" y="770353"/>
                </a:cubicBezTo>
                <a:cubicBezTo>
                  <a:pt x="491839" y="770684"/>
                  <a:pt x="491507" y="771016"/>
                  <a:pt x="491175" y="771348"/>
                </a:cubicBezTo>
                <a:cubicBezTo>
                  <a:pt x="459326" y="808505"/>
                  <a:pt x="437264" y="831231"/>
                  <a:pt x="424988" y="839525"/>
                </a:cubicBezTo>
                <a:lnTo>
                  <a:pt x="404585" y="852962"/>
                </a:lnTo>
                <a:lnTo>
                  <a:pt x="377712" y="875853"/>
                </a:lnTo>
                <a:lnTo>
                  <a:pt x="346361" y="895759"/>
                </a:lnTo>
                <a:cubicBezTo>
                  <a:pt x="307544" y="929267"/>
                  <a:pt x="277354" y="946021"/>
                  <a:pt x="255789" y="946021"/>
                </a:cubicBezTo>
                <a:cubicBezTo>
                  <a:pt x="245173" y="946021"/>
                  <a:pt x="234722" y="940879"/>
                  <a:pt x="224438" y="930594"/>
                </a:cubicBezTo>
                <a:cubicBezTo>
                  <a:pt x="214153" y="920309"/>
                  <a:pt x="209011" y="903887"/>
                  <a:pt x="209011" y="881327"/>
                </a:cubicBezTo>
                <a:cubicBezTo>
                  <a:pt x="209011" y="859431"/>
                  <a:pt x="215480" y="844170"/>
                  <a:pt x="228419" y="835544"/>
                </a:cubicBezTo>
                <a:cubicBezTo>
                  <a:pt x="234059" y="831895"/>
                  <a:pt x="243514" y="824098"/>
                  <a:pt x="256785" y="812155"/>
                </a:cubicBezTo>
                <a:cubicBezTo>
                  <a:pt x="257780" y="811491"/>
                  <a:pt x="258443" y="811159"/>
                  <a:pt x="258775" y="811159"/>
                </a:cubicBezTo>
                <a:lnTo>
                  <a:pt x="259273" y="811159"/>
                </a:lnTo>
                <a:cubicBezTo>
                  <a:pt x="264249" y="812487"/>
                  <a:pt x="266738" y="814643"/>
                  <a:pt x="266738" y="817629"/>
                </a:cubicBezTo>
                <a:cubicBezTo>
                  <a:pt x="266738" y="820615"/>
                  <a:pt x="263088" y="831231"/>
                  <a:pt x="255789" y="849478"/>
                </a:cubicBezTo>
                <a:cubicBezTo>
                  <a:pt x="254794" y="852132"/>
                  <a:pt x="254296" y="854455"/>
                  <a:pt x="254296" y="856445"/>
                </a:cubicBezTo>
                <a:cubicBezTo>
                  <a:pt x="254296" y="862749"/>
                  <a:pt x="256785" y="865900"/>
                  <a:pt x="261761" y="865900"/>
                </a:cubicBezTo>
                <a:cubicBezTo>
                  <a:pt x="271051" y="865900"/>
                  <a:pt x="292615" y="858104"/>
                  <a:pt x="326455" y="842511"/>
                </a:cubicBezTo>
                <a:lnTo>
                  <a:pt x="417026" y="800211"/>
                </a:lnTo>
                <a:cubicBezTo>
                  <a:pt x="422002" y="797889"/>
                  <a:pt x="434444" y="792747"/>
                  <a:pt x="454349" y="784784"/>
                </a:cubicBezTo>
                <a:cubicBezTo>
                  <a:pt x="468283" y="779144"/>
                  <a:pt x="479563" y="773836"/>
                  <a:pt x="488189" y="768860"/>
                </a:cubicBezTo>
                <a:cubicBezTo>
                  <a:pt x="489184" y="768196"/>
                  <a:pt x="490014" y="767864"/>
                  <a:pt x="490677" y="767864"/>
                </a:cubicBezTo>
                <a:close/>
                <a:moveTo>
                  <a:pt x="661369" y="738503"/>
                </a:moveTo>
                <a:lnTo>
                  <a:pt x="671820" y="744973"/>
                </a:lnTo>
                <a:lnTo>
                  <a:pt x="686251" y="752935"/>
                </a:lnTo>
                <a:lnTo>
                  <a:pt x="720589" y="779310"/>
                </a:lnTo>
                <a:cubicBezTo>
                  <a:pt x="740163" y="792581"/>
                  <a:pt x="752936" y="802700"/>
                  <a:pt x="758907" y="809667"/>
                </a:cubicBezTo>
                <a:cubicBezTo>
                  <a:pt x="773173" y="826255"/>
                  <a:pt x="780306" y="846160"/>
                  <a:pt x="780306" y="869384"/>
                </a:cubicBezTo>
                <a:cubicBezTo>
                  <a:pt x="780306" y="886967"/>
                  <a:pt x="775496" y="900238"/>
                  <a:pt x="765874" y="909195"/>
                </a:cubicBezTo>
                <a:cubicBezTo>
                  <a:pt x="753931" y="919812"/>
                  <a:pt x="745803" y="924954"/>
                  <a:pt x="741490" y="924622"/>
                </a:cubicBezTo>
                <a:lnTo>
                  <a:pt x="725565" y="922632"/>
                </a:lnTo>
                <a:lnTo>
                  <a:pt x="706655" y="921636"/>
                </a:lnTo>
                <a:lnTo>
                  <a:pt x="663857" y="901233"/>
                </a:lnTo>
                <a:lnTo>
                  <a:pt x="642956" y="896754"/>
                </a:lnTo>
                <a:cubicBezTo>
                  <a:pt x="631345" y="890783"/>
                  <a:pt x="623880" y="887299"/>
                  <a:pt x="620562" y="886304"/>
                </a:cubicBezTo>
                <a:cubicBezTo>
                  <a:pt x="617245" y="885308"/>
                  <a:pt x="611605" y="884645"/>
                  <a:pt x="603643" y="884313"/>
                </a:cubicBezTo>
                <a:cubicBezTo>
                  <a:pt x="576106" y="883318"/>
                  <a:pt x="550726" y="877512"/>
                  <a:pt x="527503" y="866896"/>
                </a:cubicBezTo>
                <a:cubicBezTo>
                  <a:pt x="589543" y="865569"/>
                  <a:pt x="623548" y="864407"/>
                  <a:pt x="629520" y="863412"/>
                </a:cubicBezTo>
                <a:cubicBezTo>
                  <a:pt x="659710" y="857440"/>
                  <a:pt x="678621" y="851634"/>
                  <a:pt x="686251" y="845995"/>
                </a:cubicBezTo>
                <a:cubicBezTo>
                  <a:pt x="688242" y="844336"/>
                  <a:pt x="689403" y="833885"/>
                  <a:pt x="689735" y="814643"/>
                </a:cubicBezTo>
                <a:lnTo>
                  <a:pt x="680777" y="795235"/>
                </a:lnTo>
                <a:cubicBezTo>
                  <a:pt x="668834" y="769026"/>
                  <a:pt x="660706" y="752935"/>
                  <a:pt x="656393" y="746963"/>
                </a:cubicBezTo>
                <a:cubicBezTo>
                  <a:pt x="655729" y="745968"/>
                  <a:pt x="655398" y="745139"/>
                  <a:pt x="655398" y="744475"/>
                </a:cubicBezTo>
                <a:cubicBezTo>
                  <a:pt x="655398" y="741821"/>
                  <a:pt x="657388" y="739830"/>
                  <a:pt x="661369" y="738503"/>
                </a:cubicBezTo>
                <a:close/>
                <a:moveTo>
                  <a:pt x="2410588" y="655397"/>
                </a:moveTo>
                <a:cubicBezTo>
                  <a:pt x="2401299" y="659046"/>
                  <a:pt x="2394332" y="661866"/>
                  <a:pt x="2389687" y="663857"/>
                </a:cubicBezTo>
                <a:cubicBezTo>
                  <a:pt x="2386369" y="665184"/>
                  <a:pt x="2383715" y="665847"/>
                  <a:pt x="2381724" y="665847"/>
                </a:cubicBezTo>
                <a:cubicBezTo>
                  <a:pt x="2380729" y="665847"/>
                  <a:pt x="2376914" y="662696"/>
                  <a:pt x="2370279" y="656392"/>
                </a:cubicBezTo>
                <a:cubicBezTo>
                  <a:pt x="2369947" y="656060"/>
                  <a:pt x="2369283" y="655895"/>
                  <a:pt x="2368288" y="655895"/>
                </a:cubicBezTo>
                <a:cubicBezTo>
                  <a:pt x="2366961" y="655895"/>
                  <a:pt x="2362814" y="657222"/>
                  <a:pt x="2355847" y="659876"/>
                </a:cubicBezTo>
                <a:lnTo>
                  <a:pt x="2278712" y="676796"/>
                </a:lnTo>
                <a:cubicBezTo>
                  <a:pt x="2238237" y="691393"/>
                  <a:pt x="2215345" y="700682"/>
                  <a:pt x="2210037" y="704664"/>
                </a:cubicBezTo>
                <a:cubicBezTo>
                  <a:pt x="2199089" y="712626"/>
                  <a:pt x="2193615" y="727389"/>
                  <a:pt x="2193615" y="748954"/>
                </a:cubicBezTo>
                <a:cubicBezTo>
                  <a:pt x="2193615" y="759570"/>
                  <a:pt x="2195440" y="764879"/>
                  <a:pt x="2199089" y="764879"/>
                </a:cubicBezTo>
                <a:cubicBezTo>
                  <a:pt x="2209706" y="764879"/>
                  <a:pt x="2218331" y="762059"/>
                  <a:pt x="2224967" y="756419"/>
                </a:cubicBezTo>
                <a:lnTo>
                  <a:pt x="2305087" y="686251"/>
                </a:lnTo>
                <a:cubicBezTo>
                  <a:pt x="2318690" y="674307"/>
                  <a:pt x="2334282" y="668336"/>
                  <a:pt x="2351866" y="668336"/>
                </a:cubicBezTo>
                <a:cubicBezTo>
                  <a:pt x="2362814" y="668336"/>
                  <a:pt x="2373265" y="670990"/>
                  <a:pt x="2383217" y="676298"/>
                </a:cubicBezTo>
                <a:cubicBezTo>
                  <a:pt x="2391843" y="680943"/>
                  <a:pt x="2397981" y="683265"/>
                  <a:pt x="2401630" y="683265"/>
                </a:cubicBezTo>
                <a:cubicBezTo>
                  <a:pt x="2407602" y="683265"/>
                  <a:pt x="2410588" y="673976"/>
                  <a:pt x="2410588" y="655397"/>
                </a:cubicBezTo>
                <a:close/>
                <a:moveTo>
                  <a:pt x="2740028" y="641463"/>
                </a:moveTo>
                <a:lnTo>
                  <a:pt x="2737540" y="642458"/>
                </a:lnTo>
                <a:lnTo>
                  <a:pt x="2737042" y="642458"/>
                </a:lnTo>
                <a:lnTo>
                  <a:pt x="2703203" y="667838"/>
                </a:lnTo>
                <a:lnTo>
                  <a:pt x="2675832" y="679781"/>
                </a:lnTo>
                <a:cubicBezTo>
                  <a:pt x="2654599" y="690730"/>
                  <a:pt x="2636518" y="697365"/>
                  <a:pt x="2621589" y="699687"/>
                </a:cubicBezTo>
                <a:cubicBezTo>
                  <a:pt x="2624575" y="709308"/>
                  <a:pt x="2629054" y="718100"/>
                  <a:pt x="2635025" y="726062"/>
                </a:cubicBezTo>
                <a:cubicBezTo>
                  <a:pt x="2641329" y="734356"/>
                  <a:pt x="2652111" y="745470"/>
                  <a:pt x="2667372" y="759405"/>
                </a:cubicBezTo>
                <a:cubicBezTo>
                  <a:pt x="2669694" y="761395"/>
                  <a:pt x="2691923" y="770021"/>
                  <a:pt x="2734056" y="785282"/>
                </a:cubicBezTo>
                <a:cubicBezTo>
                  <a:pt x="2743014" y="788600"/>
                  <a:pt x="2748322" y="790258"/>
                  <a:pt x="2749981" y="790258"/>
                </a:cubicBezTo>
                <a:cubicBezTo>
                  <a:pt x="2755289" y="790258"/>
                  <a:pt x="2757943" y="788102"/>
                  <a:pt x="2757943" y="783789"/>
                </a:cubicBezTo>
                <a:cubicBezTo>
                  <a:pt x="2757943" y="782130"/>
                  <a:pt x="2757612" y="780140"/>
                  <a:pt x="2756948" y="777817"/>
                </a:cubicBezTo>
                <a:lnTo>
                  <a:pt x="2754958" y="772841"/>
                </a:lnTo>
                <a:cubicBezTo>
                  <a:pt x="2754294" y="770850"/>
                  <a:pt x="2753962" y="769523"/>
                  <a:pt x="2753962" y="768860"/>
                </a:cubicBezTo>
                <a:lnTo>
                  <a:pt x="2745005" y="651416"/>
                </a:lnTo>
                <a:cubicBezTo>
                  <a:pt x="2745005" y="649093"/>
                  <a:pt x="2744009" y="646605"/>
                  <a:pt x="2742019" y="643951"/>
                </a:cubicBezTo>
                <a:close/>
                <a:moveTo>
                  <a:pt x="2303594" y="602647"/>
                </a:moveTo>
                <a:lnTo>
                  <a:pt x="2300111" y="605633"/>
                </a:lnTo>
                <a:lnTo>
                  <a:pt x="2290656" y="605633"/>
                </a:lnTo>
                <a:lnTo>
                  <a:pt x="2281698" y="612102"/>
                </a:lnTo>
                <a:lnTo>
                  <a:pt x="2281698" y="618074"/>
                </a:lnTo>
                <a:lnTo>
                  <a:pt x="2283689" y="618074"/>
                </a:lnTo>
                <a:lnTo>
                  <a:pt x="2296130" y="615088"/>
                </a:lnTo>
                <a:lnTo>
                  <a:pt x="2299116" y="615088"/>
                </a:lnTo>
                <a:lnTo>
                  <a:pt x="2305585" y="613097"/>
                </a:lnTo>
                <a:lnTo>
                  <a:pt x="2312054" y="609116"/>
                </a:lnTo>
                <a:lnTo>
                  <a:pt x="2312054" y="605633"/>
                </a:lnTo>
                <a:lnTo>
                  <a:pt x="2308073" y="605633"/>
                </a:lnTo>
                <a:lnTo>
                  <a:pt x="2305087" y="602647"/>
                </a:lnTo>
                <a:close/>
                <a:moveTo>
                  <a:pt x="1572058" y="596177"/>
                </a:moveTo>
                <a:cubicBezTo>
                  <a:pt x="1562437" y="596177"/>
                  <a:pt x="1549830" y="602812"/>
                  <a:pt x="1534237" y="616083"/>
                </a:cubicBezTo>
                <a:cubicBezTo>
                  <a:pt x="1519971" y="628026"/>
                  <a:pt x="1512838" y="651582"/>
                  <a:pt x="1512838" y="686748"/>
                </a:cubicBezTo>
                <a:cubicBezTo>
                  <a:pt x="1512838" y="737508"/>
                  <a:pt x="1526441" y="778315"/>
                  <a:pt x="1553645" y="809169"/>
                </a:cubicBezTo>
                <a:cubicBezTo>
                  <a:pt x="1559285" y="815472"/>
                  <a:pt x="1578030" y="828577"/>
                  <a:pt x="1609879" y="848483"/>
                </a:cubicBezTo>
                <a:lnTo>
                  <a:pt x="1650686" y="876351"/>
                </a:lnTo>
                <a:lnTo>
                  <a:pt x="1662131" y="870877"/>
                </a:lnTo>
                <a:cubicBezTo>
                  <a:pt x="1661800" y="869881"/>
                  <a:pt x="1661302" y="868554"/>
                  <a:pt x="1660638" y="866896"/>
                </a:cubicBezTo>
                <a:cubicBezTo>
                  <a:pt x="1657984" y="860924"/>
                  <a:pt x="1656657" y="856445"/>
                  <a:pt x="1656657" y="853459"/>
                </a:cubicBezTo>
                <a:cubicBezTo>
                  <a:pt x="1656657" y="849810"/>
                  <a:pt x="1657984" y="842677"/>
                  <a:pt x="1660638" y="832061"/>
                </a:cubicBezTo>
                <a:cubicBezTo>
                  <a:pt x="1661634" y="828743"/>
                  <a:pt x="1662131" y="825923"/>
                  <a:pt x="1662131" y="823601"/>
                </a:cubicBezTo>
                <a:cubicBezTo>
                  <a:pt x="1662131" y="821942"/>
                  <a:pt x="1661800" y="819454"/>
                  <a:pt x="1661136" y="816136"/>
                </a:cubicBezTo>
                <a:cubicBezTo>
                  <a:pt x="1660804" y="813814"/>
                  <a:pt x="1660638" y="811989"/>
                  <a:pt x="1660638" y="810662"/>
                </a:cubicBezTo>
                <a:cubicBezTo>
                  <a:pt x="1660638" y="809667"/>
                  <a:pt x="1660970" y="807842"/>
                  <a:pt x="1661634" y="805188"/>
                </a:cubicBezTo>
                <a:cubicBezTo>
                  <a:pt x="1662297" y="800875"/>
                  <a:pt x="1662629" y="796728"/>
                  <a:pt x="1662629" y="792747"/>
                </a:cubicBezTo>
                <a:cubicBezTo>
                  <a:pt x="1662629" y="783126"/>
                  <a:pt x="1661136" y="777320"/>
                  <a:pt x="1658150" y="775329"/>
                </a:cubicBezTo>
                <a:cubicBezTo>
                  <a:pt x="1657155" y="774997"/>
                  <a:pt x="1639737" y="774002"/>
                  <a:pt x="1605898" y="772343"/>
                </a:cubicBezTo>
                <a:cubicBezTo>
                  <a:pt x="1600590" y="772011"/>
                  <a:pt x="1588646" y="769689"/>
                  <a:pt x="1570067" y="765376"/>
                </a:cubicBezTo>
                <a:cubicBezTo>
                  <a:pt x="1549498" y="760400"/>
                  <a:pt x="1539213" y="742485"/>
                  <a:pt x="1539213" y="711631"/>
                </a:cubicBezTo>
                <a:cubicBezTo>
                  <a:pt x="1539213" y="702010"/>
                  <a:pt x="1540375" y="694877"/>
                  <a:pt x="1542697" y="690232"/>
                </a:cubicBezTo>
                <a:cubicBezTo>
                  <a:pt x="1542697" y="689568"/>
                  <a:pt x="1549830" y="677625"/>
                  <a:pt x="1564096" y="654402"/>
                </a:cubicBezTo>
                <a:cubicBezTo>
                  <a:pt x="1576371" y="634164"/>
                  <a:pt x="1582508" y="619732"/>
                  <a:pt x="1582508" y="611107"/>
                </a:cubicBezTo>
                <a:cubicBezTo>
                  <a:pt x="1582508" y="606794"/>
                  <a:pt x="1580684" y="602812"/>
                  <a:pt x="1577034" y="599163"/>
                </a:cubicBezTo>
                <a:cubicBezTo>
                  <a:pt x="1575375" y="597173"/>
                  <a:pt x="1573717" y="596177"/>
                  <a:pt x="1572058" y="596177"/>
                </a:cubicBezTo>
                <a:close/>
                <a:moveTo>
                  <a:pt x="1609879" y="526009"/>
                </a:moveTo>
                <a:cubicBezTo>
                  <a:pt x="1601253" y="526009"/>
                  <a:pt x="1585163" y="531152"/>
                  <a:pt x="1561607" y="541436"/>
                </a:cubicBezTo>
                <a:cubicBezTo>
                  <a:pt x="1542697" y="549730"/>
                  <a:pt x="1526938" y="566153"/>
                  <a:pt x="1514331" y="590703"/>
                </a:cubicBezTo>
                <a:cubicBezTo>
                  <a:pt x="1546844" y="568475"/>
                  <a:pt x="1571560" y="557361"/>
                  <a:pt x="1588480" y="557361"/>
                </a:cubicBezTo>
                <a:cubicBezTo>
                  <a:pt x="1602746" y="557361"/>
                  <a:pt x="1614689" y="563001"/>
                  <a:pt x="1624310" y="574281"/>
                </a:cubicBezTo>
                <a:cubicBezTo>
                  <a:pt x="1634263" y="585893"/>
                  <a:pt x="1639240" y="600822"/>
                  <a:pt x="1639240" y="619069"/>
                </a:cubicBezTo>
                <a:cubicBezTo>
                  <a:pt x="1639240" y="635325"/>
                  <a:pt x="1632439" y="651913"/>
                  <a:pt x="1618836" y="668833"/>
                </a:cubicBezTo>
                <a:cubicBezTo>
                  <a:pt x="1617509" y="670492"/>
                  <a:pt x="1608220" y="681108"/>
                  <a:pt x="1590968" y="700682"/>
                </a:cubicBezTo>
                <a:lnTo>
                  <a:pt x="1662629" y="717105"/>
                </a:lnTo>
                <a:cubicBezTo>
                  <a:pt x="1662961" y="698194"/>
                  <a:pt x="1663127" y="683431"/>
                  <a:pt x="1663127" y="672814"/>
                </a:cubicBezTo>
                <a:cubicBezTo>
                  <a:pt x="1663127" y="606462"/>
                  <a:pt x="1658980" y="564494"/>
                  <a:pt x="1650686" y="546911"/>
                </a:cubicBezTo>
                <a:cubicBezTo>
                  <a:pt x="1647036" y="539612"/>
                  <a:pt x="1639074" y="533806"/>
                  <a:pt x="1626799" y="529493"/>
                </a:cubicBezTo>
                <a:cubicBezTo>
                  <a:pt x="1620495" y="527171"/>
                  <a:pt x="1614855" y="526009"/>
                  <a:pt x="1609879" y="526009"/>
                </a:cubicBezTo>
                <a:close/>
                <a:moveTo>
                  <a:pt x="2370279" y="523521"/>
                </a:moveTo>
                <a:cubicBezTo>
                  <a:pt x="2368952" y="524517"/>
                  <a:pt x="2367459" y="525512"/>
                  <a:pt x="2365800" y="526507"/>
                </a:cubicBezTo>
                <a:cubicBezTo>
                  <a:pt x="2365468" y="526839"/>
                  <a:pt x="2364805" y="527502"/>
                  <a:pt x="2363809" y="528498"/>
                </a:cubicBezTo>
                <a:cubicBezTo>
                  <a:pt x="2359828" y="531484"/>
                  <a:pt x="2351368" y="541271"/>
                  <a:pt x="2338429" y="557859"/>
                </a:cubicBezTo>
                <a:cubicBezTo>
                  <a:pt x="2336107" y="560845"/>
                  <a:pt x="2330799" y="566816"/>
                  <a:pt x="2322505" y="575774"/>
                </a:cubicBezTo>
                <a:cubicBezTo>
                  <a:pt x="2318192" y="580750"/>
                  <a:pt x="2316035" y="585229"/>
                  <a:pt x="2316035" y="589210"/>
                </a:cubicBezTo>
                <a:cubicBezTo>
                  <a:pt x="2316035" y="595182"/>
                  <a:pt x="2321841" y="598168"/>
                  <a:pt x="2333453" y="598168"/>
                </a:cubicBezTo>
                <a:cubicBezTo>
                  <a:pt x="2339425" y="598168"/>
                  <a:pt x="2345396" y="597173"/>
                  <a:pt x="2351368" y="595182"/>
                </a:cubicBezTo>
                <a:cubicBezTo>
                  <a:pt x="2357672" y="592860"/>
                  <a:pt x="2361819" y="591533"/>
                  <a:pt x="2363809" y="591201"/>
                </a:cubicBezTo>
                <a:cubicBezTo>
                  <a:pt x="2369449" y="591201"/>
                  <a:pt x="2372269" y="589542"/>
                  <a:pt x="2372269" y="586224"/>
                </a:cubicBezTo>
                <a:cubicBezTo>
                  <a:pt x="2372269" y="583570"/>
                  <a:pt x="2371606" y="579257"/>
                  <a:pt x="2370279" y="573286"/>
                </a:cubicBezTo>
                <a:cubicBezTo>
                  <a:pt x="2369283" y="567314"/>
                  <a:pt x="2368786" y="561840"/>
                  <a:pt x="2368786" y="556863"/>
                </a:cubicBezTo>
                <a:close/>
                <a:moveTo>
                  <a:pt x="3662163" y="501127"/>
                </a:moveTo>
                <a:cubicBezTo>
                  <a:pt x="3659508" y="501127"/>
                  <a:pt x="3651712" y="507265"/>
                  <a:pt x="3638773" y="519540"/>
                </a:cubicBezTo>
                <a:cubicBezTo>
                  <a:pt x="3633465" y="524517"/>
                  <a:pt x="3613559" y="536958"/>
                  <a:pt x="3579056" y="556863"/>
                </a:cubicBezTo>
                <a:cubicBezTo>
                  <a:pt x="3576734" y="558190"/>
                  <a:pt x="3570430" y="563001"/>
                  <a:pt x="3560146" y="571295"/>
                </a:cubicBezTo>
                <a:cubicBezTo>
                  <a:pt x="3554506" y="575608"/>
                  <a:pt x="3547041" y="579257"/>
                  <a:pt x="3537752" y="582243"/>
                </a:cubicBezTo>
                <a:cubicBezTo>
                  <a:pt x="3528130" y="585561"/>
                  <a:pt x="3518509" y="592030"/>
                  <a:pt x="3508888" y="601651"/>
                </a:cubicBezTo>
                <a:lnTo>
                  <a:pt x="3519836" y="601651"/>
                </a:lnTo>
                <a:lnTo>
                  <a:pt x="3658679" y="551887"/>
                </a:lnTo>
                <a:cubicBezTo>
                  <a:pt x="3667637" y="548901"/>
                  <a:pt x="3672115" y="542763"/>
                  <a:pt x="3672115" y="533474"/>
                </a:cubicBezTo>
                <a:cubicBezTo>
                  <a:pt x="3672115" y="528498"/>
                  <a:pt x="3670125" y="519208"/>
                  <a:pt x="3666144" y="505606"/>
                </a:cubicBezTo>
                <a:cubicBezTo>
                  <a:pt x="3665148" y="502620"/>
                  <a:pt x="3663822" y="501127"/>
                  <a:pt x="3662163" y="501127"/>
                </a:cubicBezTo>
                <a:close/>
                <a:moveTo>
                  <a:pt x="437429" y="429964"/>
                </a:moveTo>
                <a:cubicBezTo>
                  <a:pt x="435771" y="429964"/>
                  <a:pt x="433946" y="432452"/>
                  <a:pt x="431955" y="437429"/>
                </a:cubicBezTo>
                <a:cubicBezTo>
                  <a:pt x="419680" y="463306"/>
                  <a:pt x="411718" y="489350"/>
                  <a:pt x="408068" y="515559"/>
                </a:cubicBezTo>
                <a:lnTo>
                  <a:pt x="397618" y="594684"/>
                </a:lnTo>
                <a:cubicBezTo>
                  <a:pt x="395959" y="607955"/>
                  <a:pt x="395130" y="618903"/>
                  <a:pt x="395130" y="627529"/>
                </a:cubicBezTo>
                <a:cubicBezTo>
                  <a:pt x="395130" y="633832"/>
                  <a:pt x="397120" y="636984"/>
                  <a:pt x="401101" y="636984"/>
                </a:cubicBezTo>
                <a:cubicBezTo>
                  <a:pt x="407405" y="636984"/>
                  <a:pt x="412962" y="632671"/>
                  <a:pt x="417773" y="624045"/>
                </a:cubicBezTo>
                <a:cubicBezTo>
                  <a:pt x="422583" y="615419"/>
                  <a:pt x="429301" y="598168"/>
                  <a:pt x="437927" y="572290"/>
                </a:cubicBezTo>
                <a:cubicBezTo>
                  <a:pt x="453852" y="524517"/>
                  <a:pt x="461814" y="491838"/>
                  <a:pt x="461814" y="474254"/>
                </a:cubicBezTo>
                <a:cubicBezTo>
                  <a:pt x="461814" y="456008"/>
                  <a:pt x="457501" y="442903"/>
                  <a:pt x="448875" y="434940"/>
                </a:cubicBezTo>
                <a:cubicBezTo>
                  <a:pt x="445226" y="431623"/>
                  <a:pt x="441411" y="429964"/>
                  <a:pt x="437429" y="429964"/>
                </a:cubicBezTo>
                <a:close/>
                <a:moveTo>
                  <a:pt x="2283689" y="424988"/>
                </a:moveTo>
                <a:cubicBezTo>
                  <a:pt x="2277385" y="424988"/>
                  <a:pt x="2273902" y="428139"/>
                  <a:pt x="2273238" y="434443"/>
                </a:cubicBezTo>
                <a:lnTo>
                  <a:pt x="2264778" y="572290"/>
                </a:lnTo>
                <a:cubicBezTo>
                  <a:pt x="2275063" y="564660"/>
                  <a:pt x="2283191" y="554873"/>
                  <a:pt x="2289163" y="542929"/>
                </a:cubicBezTo>
                <a:cubicBezTo>
                  <a:pt x="2312054" y="504113"/>
                  <a:pt x="2323500" y="478236"/>
                  <a:pt x="2323500" y="465297"/>
                </a:cubicBezTo>
                <a:cubicBezTo>
                  <a:pt x="2323500" y="453022"/>
                  <a:pt x="2317362" y="443235"/>
                  <a:pt x="2305087" y="435936"/>
                </a:cubicBezTo>
                <a:cubicBezTo>
                  <a:pt x="2293144" y="428637"/>
                  <a:pt x="2286011" y="424988"/>
                  <a:pt x="2283689" y="424988"/>
                </a:cubicBezTo>
                <a:close/>
                <a:moveTo>
                  <a:pt x="2660405" y="404584"/>
                </a:moveTo>
                <a:cubicBezTo>
                  <a:pt x="2635855" y="411219"/>
                  <a:pt x="2620594" y="418186"/>
                  <a:pt x="2614622" y="425485"/>
                </a:cubicBezTo>
                <a:cubicBezTo>
                  <a:pt x="2605664" y="436102"/>
                  <a:pt x="2599361" y="460984"/>
                  <a:pt x="2595711" y="500132"/>
                </a:cubicBezTo>
                <a:lnTo>
                  <a:pt x="2586256" y="597670"/>
                </a:lnTo>
                <a:cubicBezTo>
                  <a:pt x="2585925" y="601983"/>
                  <a:pt x="2585759" y="606462"/>
                  <a:pt x="2585759" y="611107"/>
                </a:cubicBezTo>
                <a:cubicBezTo>
                  <a:pt x="2585759" y="623382"/>
                  <a:pt x="2589574" y="638145"/>
                  <a:pt x="2597204" y="655397"/>
                </a:cubicBezTo>
                <a:cubicBezTo>
                  <a:pt x="2601849" y="669663"/>
                  <a:pt x="2605664" y="676796"/>
                  <a:pt x="2608650" y="676796"/>
                </a:cubicBezTo>
                <a:lnTo>
                  <a:pt x="2609148" y="676796"/>
                </a:lnTo>
                <a:lnTo>
                  <a:pt x="2610143" y="676796"/>
                </a:lnTo>
                <a:cubicBezTo>
                  <a:pt x="2611138" y="676796"/>
                  <a:pt x="2620760" y="668004"/>
                  <a:pt x="2639006" y="650420"/>
                </a:cubicBezTo>
                <a:lnTo>
                  <a:pt x="2651945" y="635491"/>
                </a:lnTo>
                <a:cubicBezTo>
                  <a:pt x="2663889" y="624211"/>
                  <a:pt x="2669860" y="616083"/>
                  <a:pt x="2669860" y="611107"/>
                </a:cubicBezTo>
                <a:lnTo>
                  <a:pt x="2669860" y="609116"/>
                </a:lnTo>
                <a:cubicBezTo>
                  <a:pt x="2669860" y="605798"/>
                  <a:pt x="2664718" y="601154"/>
                  <a:pt x="2654433" y="595182"/>
                </a:cubicBezTo>
                <a:cubicBezTo>
                  <a:pt x="2634859" y="583239"/>
                  <a:pt x="2625072" y="557859"/>
                  <a:pt x="2625072" y="519042"/>
                </a:cubicBezTo>
                <a:cubicBezTo>
                  <a:pt x="2625072" y="491506"/>
                  <a:pt x="2636850" y="453353"/>
                  <a:pt x="2660405" y="404584"/>
                </a:cubicBezTo>
                <a:close/>
                <a:moveTo>
                  <a:pt x="2734056" y="398612"/>
                </a:moveTo>
                <a:cubicBezTo>
                  <a:pt x="2724435" y="430462"/>
                  <a:pt x="2715312" y="453519"/>
                  <a:pt x="2706686" y="467785"/>
                </a:cubicBezTo>
                <a:cubicBezTo>
                  <a:pt x="2691757" y="492999"/>
                  <a:pt x="2684292" y="507928"/>
                  <a:pt x="2684292" y="512573"/>
                </a:cubicBezTo>
                <a:cubicBezTo>
                  <a:pt x="2684292" y="516222"/>
                  <a:pt x="2685453" y="520038"/>
                  <a:pt x="2687776" y="524019"/>
                </a:cubicBezTo>
                <a:cubicBezTo>
                  <a:pt x="2689766" y="527668"/>
                  <a:pt x="2700383" y="535631"/>
                  <a:pt x="2719625" y="547906"/>
                </a:cubicBezTo>
                <a:cubicBezTo>
                  <a:pt x="2724933" y="552550"/>
                  <a:pt x="2727753" y="554873"/>
                  <a:pt x="2728085" y="554873"/>
                </a:cubicBezTo>
                <a:cubicBezTo>
                  <a:pt x="2733061" y="554873"/>
                  <a:pt x="2735549" y="552550"/>
                  <a:pt x="2735549" y="547906"/>
                </a:cubicBezTo>
                <a:close/>
                <a:moveTo>
                  <a:pt x="2370776" y="339890"/>
                </a:moveTo>
                <a:lnTo>
                  <a:pt x="2349378" y="347853"/>
                </a:lnTo>
                <a:cubicBezTo>
                  <a:pt x="2317528" y="358469"/>
                  <a:pt x="2298950" y="365934"/>
                  <a:pt x="2293641" y="370247"/>
                </a:cubicBezTo>
                <a:cubicBezTo>
                  <a:pt x="2287338" y="375555"/>
                  <a:pt x="2284186" y="381527"/>
                  <a:pt x="2284186" y="388162"/>
                </a:cubicBezTo>
                <a:cubicBezTo>
                  <a:pt x="2284186" y="389821"/>
                  <a:pt x="2284352" y="391645"/>
                  <a:pt x="2284684" y="393636"/>
                </a:cubicBezTo>
                <a:cubicBezTo>
                  <a:pt x="2296627" y="390982"/>
                  <a:pt x="2305253" y="389655"/>
                  <a:pt x="2310561" y="389655"/>
                </a:cubicBezTo>
                <a:cubicBezTo>
                  <a:pt x="2324495" y="389655"/>
                  <a:pt x="2344401" y="396124"/>
                  <a:pt x="2370279" y="409063"/>
                </a:cubicBezTo>
                <a:cubicBezTo>
                  <a:pt x="2370610" y="387167"/>
                  <a:pt x="2372103" y="371242"/>
                  <a:pt x="2374757" y="361289"/>
                </a:cubicBezTo>
                <a:cubicBezTo>
                  <a:pt x="2376084" y="355649"/>
                  <a:pt x="2376748" y="351005"/>
                  <a:pt x="2376748" y="347355"/>
                </a:cubicBezTo>
                <a:cubicBezTo>
                  <a:pt x="2376748" y="340720"/>
                  <a:pt x="2374757" y="338232"/>
                  <a:pt x="2370776" y="339890"/>
                </a:cubicBezTo>
                <a:close/>
                <a:moveTo>
                  <a:pt x="533475" y="307046"/>
                </a:moveTo>
                <a:cubicBezTo>
                  <a:pt x="525512" y="307046"/>
                  <a:pt x="515560" y="313681"/>
                  <a:pt x="503616" y="326952"/>
                </a:cubicBezTo>
                <a:cubicBezTo>
                  <a:pt x="480724" y="348516"/>
                  <a:pt x="466459" y="363943"/>
                  <a:pt x="460819" y="373233"/>
                </a:cubicBezTo>
                <a:cubicBezTo>
                  <a:pt x="451861" y="388494"/>
                  <a:pt x="447714" y="397285"/>
                  <a:pt x="448378" y="399608"/>
                </a:cubicBezTo>
                <a:cubicBezTo>
                  <a:pt x="449373" y="404584"/>
                  <a:pt x="450534" y="407072"/>
                  <a:pt x="451861" y="407072"/>
                </a:cubicBezTo>
                <a:cubicBezTo>
                  <a:pt x="452856" y="407072"/>
                  <a:pt x="455676" y="406077"/>
                  <a:pt x="460321" y="404087"/>
                </a:cubicBezTo>
                <a:cubicBezTo>
                  <a:pt x="460653" y="404087"/>
                  <a:pt x="473426" y="411551"/>
                  <a:pt x="498640" y="426481"/>
                </a:cubicBezTo>
                <a:cubicBezTo>
                  <a:pt x="501626" y="428139"/>
                  <a:pt x="505109" y="433282"/>
                  <a:pt x="509090" y="441908"/>
                </a:cubicBezTo>
                <a:cubicBezTo>
                  <a:pt x="516057" y="457500"/>
                  <a:pt x="519541" y="471932"/>
                  <a:pt x="519541" y="485203"/>
                </a:cubicBezTo>
                <a:cubicBezTo>
                  <a:pt x="519541" y="518711"/>
                  <a:pt x="504114" y="573617"/>
                  <a:pt x="473260" y="649923"/>
                </a:cubicBezTo>
                <a:cubicBezTo>
                  <a:pt x="489516" y="644283"/>
                  <a:pt x="500630" y="640799"/>
                  <a:pt x="506602" y="639472"/>
                </a:cubicBezTo>
                <a:cubicBezTo>
                  <a:pt x="526508" y="635823"/>
                  <a:pt x="537290" y="633335"/>
                  <a:pt x="538949" y="632008"/>
                </a:cubicBezTo>
                <a:cubicBezTo>
                  <a:pt x="539281" y="631676"/>
                  <a:pt x="541935" y="626865"/>
                  <a:pt x="546911" y="617576"/>
                </a:cubicBezTo>
                <a:lnTo>
                  <a:pt x="552385" y="608121"/>
                </a:lnTo>
                <a:lnTo>
                  <a:pt x="552385" y="492170"/>
                </a:lnTo>
                <a:cubicBezTo>
                  <a:pt x="552385" y="474254"/>
                  <a:pt x="554542" y="460155"/>
                  <a:pt x="558855" y="449870"/>
                </a:cubicBezTo>
                <a:cubicBezTo>
                  <a:pt x="560513" y="445889"/>
                  <a:pt x="561343" y="442903"/>
                  <a:pt x="561343" y="440912"/>
                </a:cubicBezTo>
                <a:cubicBezTo>
                  <a:pt x="561343" y="439917"/>
                  <a:pt x="561011" y="438424"/>
                  <a:pt x="560347" y="436433"/>
                </a:cubicBezTo>
                <a:cubicBezTo>
                  <a:pt x="558357" y="430462"/>
                  <a:pt x="557362" y="420841"/>
                  <a:pt x="557362" y="407570"/>
                </a:cubicBezTo>
                <a:lnTo>
                  <a:pt x="554376" y="380697"/>
                </a:lnTo>
                <a:cubicBezTo>
                  <a:pt x="554376" y="344535"/>
                  <a:pt x="554044" y="325293"/>
                  <a:pt x="553381" y="322971"/>
                </a:cubicBezTo>
                <a:cubicBezTo>
                  <a:pt x="550395" y="312354"/>
                  <a:pt x="543759" y="307046"/>
                  <a:pt x="533475" y="307046"/>
                </a:cubicBezTo>
                <a:close/>
                <a:moveTo>
                  <a:pt x="2723606" y="218963"/>
                </a:moveTo>
                <a:cubicBezTo>
                  <a:pt x="2720288" y="218963"/>
                  <a:pt x="2705027" y="225266"/>
                  <a:pt x="2677823" y="237873"/>
                </a:cubicBezTo>
                <a:lnTo>
                  <a:pt x="2668865" y="241855"/>
                </a:lnTo>
                <a:cubicBezTo>
                  <a:pt x="2665216" y="243182"/>
                  <a:pt x="2660405" y="245504"/>
                  <a:pt x="2654433" y="248822"/>
                </a:cubicBezTo>
                <a:cubicBezTo>
                  <a:pt x="2646471" y="252803"/>
                  <a:pt x="2642324" y="254793"/>
                  <a:pt x="2641992" y="254793"/>
                </a:cubicBezTo>
                <a:lnTo>
                  <a:pt x="2609148" y="250315"/>
                </a:lnTo>
                <a:lnTo>
                  <a:pt x="2593721" y="249817"/>
                </a:lnTo>
                <a:cubicBezTo>
                  <a:pt x="2588081" y="246831"/>
                  <a:pt x="2584597" y="245338"/>
                  <a:pt x="2583270" y="245338"/>
                </a:cubicBezTo>
                <a:cubicBezTo>
                  <a:pt x="2579289" y="245338"/>
                  <a:pt x="2576801" y="246997"/>
                  <a:pt x="2575806" y="250315"/>
                </a:cubicBezTo>
                <a:cubicBezTo>
                  <a:pt x="2575474" y="251310"/>
                  <a:pt x="2575142" y="251808"/>
                  <a:pt x="2574810" y="251808"/>
                </a:cubicBezTo>
                <a:lnTo>
                  <a:pt x="2574313" y="252305"/>
                </a:lnTo>
                <a:lnTo>
                  <a:pt x="2574810" y="252803"/>
                </a:lnTo>
                <a:cubicBezTo>
                  <a:pt x="2575142" y="253134"/>
                  <a:pt x="2581777" y="261926"/>
                  <a:pt x="2594716" y="279178"/>
                </a:cubicBezTo>
                <a:cubicBezTo>
                  <a:pt x="2605333" y="293444"/>
                  <a:pt x="2610641" y="305387"/>
                  <a:pt x="2610641" y="315008"/>
                </a:cubicBezTo>
                <a:cubicBezTo>
                  <a:pt x="2610641" y="316004"/>
                  <a:pt x="2608319" y="338066"/>
                  <a:pt x="2603674" y="381195"/>
                </a:cubicBezTo>
                <a:cubicBezTo>
                  <a:pt x="2607655" y="380531"/>
                  <a:pt x="2617939" y="374560"/>
                  <a:pt x="2634528" y="363280"/>
                </a:cubicBezTo>
                <a:cubicBezTo>
                  <a:pt x="2643817" y="356644"/>
                  <a:pt x="2663391" y="353327"/>
                  <a:pt x="2693250" y="353327"/>
                </a:cubicBezTo>
                <a:cubicBezTo>
                  <a:pt x="2708179" y="353327"/>
                  <a:pt x="2717800" y="356976"/>
                  <a:pt x="2722113" y="364275"/>
                </a:cubicBezTo>
                <a:cubicBezTo>
                  <a:pt x="2722445" y="364939"/>
                  <a:pt x="2725099" y="371740"/>
                  <a:pt x="2730075" y="384678"/>
                </a:cubicBezTo>
                <a:cubicBezTo>
                  <a:pt x="2731402" y="387996"/>
                  <a:pt x="2733559" y="390816"/>
                  <a:pt x="2736545" y="393138"/>
                </a:cubicBezTo>
                <a:lnTo>
                  <a:pt x="2745005" y="245338"/>
                </a:lnTo>
                <a:cubicBezTo>
                  <a:pt x="2745005" y="241357"/>
                  <a:pt x="2742019" y="235053"/>
                  <a:pt x="2736047" y="226428"/>
                </a:cubicBezTo>
                <a:cubicBezTo>
                  <a:pt x="2732398" y="221451"/>
                  <a:pt x="2728251" y="218963"/>
                  <a:pt x="2723606" y="218963"/>
                </a:cubicBezTo>
                <a:close/>
                <a:moveTo>
                  <a:pt x="2743014" y="151781"/>
                </a:moveTo>
                <a:cubicBezTo>
                  <a:pt x="2775195" y="151781"/>
                  <a:pt x="2799745" y="162066"/>
                  <a:pt x="2816665" y="182635"/>
                </a:cubicBezTo>
                <a:cubicBezTo>
                  <a:pt x="2829936" y="198560"/>
                  <a:pt x="2836571" y="215314"/>
                  <a:pt x="2836571" y="232897"/>
                </a:cubicBezTo>
                <a:cubicBezTo>
                  <a:pt x="2836571" y="240528"/>
                  <a:pt x="2835410" y="249319"/>
                  <a:pt x="2833088" y="259272"/>
                </a:cubicBezTo>
                <a:cubicBezTo>
                  <a:pt x="2827116" y="285481"/>
                  <a:pt x="2824130" y="299250"/>
                  <a:pt x="2824130" y="300577"/>
                </a:cubicBezTo>
                <a:lnTo>
                  <a:pt x="2810196" y="403091"/>
                </a:lnTo>
                <a:lnTo>
                  <a:pt x="2810196" y="567314"/>
                </a:lnTo>
                <a:lnTo>
                  <a:pt x="2824130" y="694711"/>
                </a:lnTo>
                <a:cubicBezTo>
                  <a:pt x="2833419" y="782296"/>
                  <a:pt x="2840221" y="833885"/>
                  <a:pt x="2844533" y="849478"/>
                </a:cubicBezTo>
                <a:cubicBezTo>
                  <a:pt x="2846192" y="854786"/>
                  <a:pt x="2847022" y="858602"/>
                  <a:pt x="2847022" y="860924"/>
                </a:cubicBezTo>
                <a:cubicBezTo>
                  <a:pt x="2847022" y="869550"/>
                  <a:pt x="2843538" y="878673"/>
                  <a:pt x="2836571" y="888294"/>
                </a:cubicBezTo>
                <a:cubicBezTo>
                  <a:pt x="2834581" y="891612"/>
                  <a:pt x="2823964" y="898081"/>
                  <a:pt x="2804722" y="907702"/>
                </a:cubicBezTo>
                <a:lnTo>
                  <a:pt x="2785314" y="919646"/>
                </a:lnTo>
                <a:cubicBezTo>
                  <a:pt x="2782660" y="919646"/>
                  <a:pt x="2779342" y="916660"/>
                  <a:pt x="2775361" y="910688"/>
                </a:cubicBezTo>
                <a:cubicBezTo>
                  <a:pt x="2765408" y="895759"/>
                  <a:pt x="2749483" y="880332"/>
                  <a:pt x="2727587" y="864407"/>
                </a:cubicBezTo>
                <a:lnTo>
                  <a:pt x="2689269" y="829572"/>
                </a:lnTo>
                <a:lnTo>
                  <a:pt x="2647964" y="799714"/>
                </a:lnTo>
                <a:cubicBezTo>
                  <a:pt x="2630712" y="787107"/>
                  <a:pt x="2620262" y="779061"/>
                  <a:pt x="2616612" y="775578"/>
                </a:cubicBezTo>
                <a:cubicBezTo>
                  <a:pt x="2612963" y="772094"/>
                  <a:pt x="2608319" y="765874"/>
                  <a:pt x="2602678" y="756916"/>
                </a:cubicBezTo>
                <a:cubicBezTo>
                  <a:pt x="2595048" y="744641"/>
                  <a:pt x="2587915" y="731868"/>
                  <a:pt x="2581280" y="718598"/>
                </a:cubicBezTo>
                <a:cubicBezTo>
                  <a:pt x="2578958" y="720920"/>
                  <a:pt x="2572986" y="742982"/>
                  <a:pt x="2563365" y="784784"/>
                </a:cubicBezTo>
                <a:cubicBezTo>
                  <a:pt x="2562038" y="790424"/>
                  <a:pt x="2556564" y="801870"/>
                  <a:pt x="2546942" y="819122"/>
                </a:cubicBezTo>
                <a:cubicBezTo>
                  <a:pt x="2542961" y="826752"/>
                  <a:pt x="2539146" y="835046"/>
                  <a:pt x="2535496" y="844004"/>
                </a:cubicBezTo>
                <a:cubicBezTo>
                  <a:pt x="2531847" y="852630"/>
                  <a:pt x="2528363" y="857606"/>
                  <a:pt x="2525046" y="858933"/>
                </a:cubicBezTo>
                <a:cubicBezTo>
                  <a:pt x="2504809" y="866896"/>
                  <a:pt x="2493860" y="870877"/>
                  <a:pt x="2492201" y="870877"/>
                </a:cubicBezTo>
                <a:lnTo>
                  <a:pt x="2491704" y="870877"/>
                </a:lnTo>
                <a:lnTo>
                  <a:pt x="2491206" y="870877"/>
                </a:lnTo>
                <a:cubicBezTo>
                  <a:pt x="2490875" y="870877"/>
                  <a:pt x="2489050" y="863246"/>
                  <a:pt x="2485732" y="847985"/>
                </a:cubicBezTo>
                <a:lnTo>
                  <a:pt x="2483244" y="835046"/>
                </a:lnTo>
                <a:lnTo>
                  <a:pt x="2483742" y="822108"/>
                </a:lnTo>
                <a:cubicBezTo>
                  <a:pt x="2483742" y="821776"/>
                  <a:pt x="2480922" y="818790"/>
                  <a:pt x="2475282" y="813150"/>
                </a:cubicBezTo>
                <a:cubicBezTo>
                  <a:pt x="2474286" y="811823"/>
                  <a:pt x="2473789" y="810828"/>
                  <a:pt x="2473789" y="810164"/>
                </a:cubicBezTo>
                <a:cubicBezTo>
                  <a:pt x="2473789" y="809832"/>
                  <a:pt x="2474618" y="808505"/>
                  <a:pt x="2476277" y="806183"/>
                </a:cubicBezTo>
                <a:lnTo>
                  <a:pt x="2478765" y="804690"/>
                </a:lnTo>
                <a:lnTo>
                  <a:pt x="2480258" y="803695"/>
                </a:lnTo>
                <a:lnTo>
                  <a:pt x="2481751" y="804690"/>
                </a:lnTo>
                <a:cubicBezTo>
                  <a:pt x="2495021" y="810662"/>
                  <a:pt x="2502154" y="813648"/>
                  <a:pt x="2503150" y="813648"/>
                </a:cubicBezTo>
                <a:cubicBezTo>
                  <a:pt x="2507462" y="813648"/>
                  <a:pt x="2510780" y="807842"/>
                  <a:pt x="2513103" y="796230"/>
                </a:cubicBezTo>
                <a:cubicBezTo>
                  <a:pt x="2513766" y="792581"/>
                  <a:pt x="2515757" y="786277"/>
                  <a:pt x="2519074" y="777320"/>
                </a:cubicBezTo>
                <a:cubicBezTo>
                  <a:pt x="2523055" y="765376"/>
                  <a:pt x="2526207" y="747627"/>
                  <a:pt x="2528529" y="724072"/>
                </a:cubicBezTo>
                <a:lnTo>
                  <a:pt x="2532511" y="700185"/>
                </a:lnTo>
                <a:lnTo>
                  <a:pt x="2533506" y="511080"/>
                </a:lnTo>
                <a:lnTo>
                  <a:pt x="2552416" y="367759"/>
                </a:lnTo>
                <a:cubicBezTo>
                  <a:pt x="2554739" y="349512"/>
                  <a:pt x="2555900" y="329606"/>
                  <a:pt x="2555900" y="308041"/>
                </a:cubicBezTo>
                <a:cubicBezTo>
                  <a:pt x="2555900" y="300411"/>
                  <a:pt x="2555568" y="292448"/>
                  <a:pt x="2554905" y="284154"/>
                </a:cubicBezTo>
                <a:cubicBezTo>
                  <a:pt x="2553909" y="273206"/>
                  <a:pt x="2550757" y="262092"/>
                  <a:pt x="2545449" y="250812"/>
                </a:cubicBezTo>
                <a:lnTo>
                  <a:pt x="2545449" y="250315"/>
                </a:lnTo>
                <a:lnTo>
                  <a:pt x="2545449" y="249817"/>
                </a:lnTo>
                <a:cubicBezTo>
                  <a:pt x="2545449" y="247826"/>
                  <a:pt x="2548933" y="246831"/>
                  <a:pt x="2555900" y="246831"/>
                </a:cubicBezTo>
                <a:lnTo>
                  <a:pt x="2557890" y="246831"/>
                </a:lnTo>
                <a:lnTo>
                  <a:pt x="2574810" y="249319"/>
                </a:lnTo>
                <a:cubicBezTo>
                  <a:pt x="2571493" y="245670"/>
                  <a:pt x="2570166" y="243348"/>
                  <a:pt x="2570829" y="242352"/>
                </a:cubicBezTo>
                <a:cubicBezTo>
                  <a:pt x="2579123" y="230409"/>
                  <a:pt x="2585095" y="223442"/>
                  <a:pt x="2588744" y="221451"/>
                </a:cubicBezTo>
                <a:lnTo>
                  <a:pt x="2688273" y="168701"/>
                </a:lnTo>
                <a:lnTo>
                  <a:pt x="2699221" y="159743"/>
                </a:lnTo>
                <a:cubicBezTo>
                  <a:pt x="2705857" y="154435"/>
                  <a:pt x="2720454" y="151781"/>
                  <a:pt x="2743014" y="151781"/>
                </a:cubicBezTo>
                <a:close/>
                <a:moveTo>
                  <a:pt x="2407104" y="50262"/>
                </a:moveTo>
                <a:cubicBezTo>
                  <a:pt x="2425020" y="50262"/>
                  <a:pt x="2444262" y="61542"/>
                  <a:pt x="2464831" y="84101"/>
                </a:cubicBezTo>
                <a:cubicBezTo>
                  <a:pt x="2479760" y="100690"/>
                  <a:pt x="2487225" y="114624"/>
                  <a:pt x="2487225" y="125904"/>
                </a:cubicBezTo>
                <a:cubicBezTo>
                  <a:pt x="2487225" y="131875"/>
                  <a:pt x="2483410" y="140667"/>
                  <a:pt x="2475779" y="152279"/>
                </a:cubicBezTo>
                <a:lnTo>
                  <a:pt x="2467319" y="193583"/>
                </a:lnTo>
                <a:cubicBezTo>
                  <a:pt x="2462674" y="211498"/>
                  <a:pt x="2460352" y="220954"/>
                  <a:pt x="2460352" y="221949"/>
                </a:cubicBezTo>
                <a:cubicBezTo>
                  <a:pt x="2460352" y="225266"/>
                  <a:pt x="2470803" y="232068"/>
                  <a:pt x="2491704" y="242352"/>
                </a:cubicBezTo>
                <a:cubicBezTo>
                  <a:pt x="2501988" y="247329"/>
                  <a:pt x="2508292" y="257945"/>
                  <a:pt x="2510614" y="274201"/>
                </a:cubicBezTo>
                <a:lnTo>
                  <a:pt x="2511112" y="276690"/>
                </a:lnTo>
                <a:cubicBezTo>
                  <a:pt x="2511112" y="282661"/>
                  <a:pt x="2502320" y="289794"/>
                  <a:pt x="2484737" y="298088"/>
                </a:cubicBezTo>
                <a:cubicBezTo>
                  <a:pt x="2462840" y="308041"/>
                  <a:pt x="2450565" y="315174"/>
                  <a:pt x="2447911" y="319487"/>
                </a:cubicBezTo>
                <a:cubicBezTo>
                  <a:pt x="2442603" y="329108"/>
                  <a:pt x="2439451" y="341218"/>
                  <a:pt x="2438456" y="355815"/>
                </a:cubicBezTo>
                <a:lnTo>
                  <a:pt x="2429001" y="476743"/>
                </a:lnTo>
                <a:cubicBezTo>
                  <a:pt x="2432982" y="491672"/>
                  <a:pt x="2434972" y="502288"/>
                  <a:pt x="2434972" y="508592"/>
                </a:cubicBezTo>
                <a:lnTo>
                  <a:pt x="2432982" y="561840"/>
                </a:lnTo>
                <a:cubicBezTo>
                  <a:pt x="2432982" y="563830"/>
                  <a:pt x="2433977" y="566484"/>
                  <a:pt x="2435968" y="569802"/>
                </a:cubicBezTo>
                <a:lnTo>
                  <a:pt x="2436963" y="571295"/>
                </a:lnTo>
                <a:lnTo>
                  <a:pt x="2469310" y="566816"/>
                </a:lnTo>
                <a:cubicBezTo>
                  <a:pt x="2486230" y="573120"/>
                  <a:pt x="2496680" y="577930"/>
                  <a:pt x="2500661" y="581248"/>
                </a:cubicBezTo>
                <a:cubicBezTo>
                  <a:pt x="2503316" y="583239"/>
                  <a:pt x="2506135" y="590537"/>
                  <a:pt x="2509121" y="603144"/>
                </a:cubicBezTo>
                <a:lnTo>
                  <a:pt x="2509619" y="604637"/>
                </a:lnTo>
                <a:cubicBezTo>
                  <a:pt x="2509619" y="609945"/>
                  <a:pt x="2506135" y="615254"/>
                  <a:pt x="2499168" y="620562"/>
                </a:cubicBezTo>
                <a:cubicBezTo>
                  <a:pt x="2497510" y="622221"/>
                  <a:pt x="2494856" y="624045"/>
                  <a:pt x="2491206" y="626036"/>
                </a:cubicBezTo>
                <a:cubicBezTo>
                  <a:pt x="2490543" y="626368"/>
                  <a:pt x="2475448" y="628856"/>
                  <a:pt x="2445921" y="633501"/>
                </a:cubicBezTo>
                <a:cubicBezTo>
                  <a:pt x="2439285" y="634496"/>
                  <a:pt x="2434309" y="637979"/>
                  <a:pt x="2430991" y="643951"/>
                </a:cubicBezTo>
                <a:cubicBezTo>
                  <a:pt x="2428669" y="647932"/>
                  <a:pt x="2427176" y="656226"/>
                  <a:pt x="2426512" y="668833"/>
                </a:cubicBezTo>
                <a:cubicBezTo>
                  <a:pt x="2426512" y="671156"/>
                  <a:pt x="2425849" y="675468"/>
                  <a:pt x="2424522" y="681772"/>
                </a:cubicBezTo>
                <a:cubicBezTo>
                  <a:pt x="2423527" y="686085"/>
                  <a:pt x="2423029" y="689403"/>
                  <a:pt x="2423029" y="691725"/>
                </a:cubicBezTo>
                <a:cubicBezTo>
                  <a:pt x="2423029" y="695043"/>
                  <a:pt x="2423858" y="699687"/>
                  <a:pt x="2425517" y="705659"/>
                </a:cubicBezTo>
                <a:cubicBezTo>
                  <a:pt x="2433811" y="734854"/>
                  <a:pt x="2437958" y="752106"/>
                  <a:pt x="2437958" y="757414"/>
                </a:cubicBezTo>
                <a:cubicBezTo>
                  <a:pt x="2437958" y="779642"/>
                  <a:pt x="2433811" y="799382"/>
                  <a:pt x="2425517" y="816634"/>
                </a:cubicBezTo>
                <a:cubicBezTo>
                  <a:pt x="2420541" y="826255"/>
                  <a:pt x="2411583" y="831065"/>
                  <a:pt x="2398644" y="831065"/>
                </a:cubicBezTo>
                <a:cubicBezTo>
                  <a:pt x="2382720" y="831065"/>
                  <a:pt x="2374757" y="824098"/>
                  <a:pt x="2374757" y="810164"/>
                </a:cubicBezTo>
                <a:cubicBezTo>
                  <a:pt x="2374757" y="801870"/>
                  <a:pt x="2376748" y="788268"/>
                  <a:pt x="2380729" y="769357"/>
                </a:cubicBezTo>
                <a:cubicBezTo>
                  <a:pt x="2381724" y="765044"/>
                  <a:pt x="2382222" y="762059"/>
                  <a:pt x="2382222" y="760400"/>
                </a:cubicBezTo>
                <a:cubicBezTo>
                  <a:pt x="2382222" y="741489"/>
                  <a:pt x="2373596" y="723076"/>
                  <a:pt x="2356345" y="705161"/>
                </a:cubicBezTo>
                <a:cubicBezTo>
                  <a:pt x="2346723" y="695208"/>
                  <a:pt x="2336439" y="690232"/>
                  <a:pt x="2325491" y="690232"/>
                </a:cubicBezTo>
                <a:cubicBezTo>
                  <a:pt x="2321178" y="690232"/>
                  <a:pt x="2316533" y="691393"/>
                  <a:pt x="2311557" y="693715"/>
                </a:cubicBezTo>
                <a:cubicBezTo>
                  <a:pt x="2310561" y="694379"/>
                  <a:pt x="2302765" y="702010"/>
                  <a:pt x="2288167" y="716607"/>
                </a:cubicBezTo>
                <a:cubicBezTo>
                  <a:pt x="2266935" y="738172"/>
                  <a:pt x="2254328" y="751940"/>
                  <a:pt x="2250346" y="757912"/>
                </a:cubicBezTo>
                <a:cubicBezTo>
                  <a:pt x="2239730" y="774500"/>
                  <a:pt x="2233261" y="790590"/>
                  <a:pt x="2230938" y="806183"/>
                </a:cubicBezTo>
                <a:lnTo>
                  <a:pt x="2215014" y="826089"/>
                </a:lnTo>
                <a:cubicBezTo>
                  <a:pt x="2201080" y="851966"/>
                  <a:pt x="2189634" y="864905"/>
                  <a:pt x="2180676" y="864905"/>
                </a:cubicBezTo>
                <a:cubicBezTo>
                  <a:pt x="2177027" y="864905"/>
                  <a:pt x="2171885" y="860094"/>
                  <a:pt x="2165249" y="850473"/>
                </a:cubicBezTo>
                <a:cubicBezTo>
                  <a:pt x="2154301" y="834217"/>
                  <a:pt x="2148827" y="815141"/>
                  <a:pt x="2148827" y="793244"/>
                </a:cubicBezTo>
                <a:cubicBezTo>
                  <a:pt x="2148827" y="773670"/>
                  <a:pt x="2156623" y="750281"/>
                  <a:pt x="2172216" y="723076"/>
                </a:cubicBezTo>
                <a:lnTo>
                  <a:pt x="2070697" y="773339"/>
                </a:lnTo>
                <a:cubicBezTo>
                  <a:pt x="2047474" y="784950"/>
                  <a:pt x="2031881" y="790756"/>
                  <a:pt x="2023918" y="790756"/>
                </a:cubicBezTo>
                <a:cubicBezTo>
                  <a:pt x="2015624" y="790756"/>
                  <a:pt x="2007496" y="786277"/>
                  <a:pt x="1999534" y="777320"/>
                </a:cubicBezTo>
                <a:cubicBezTo>
                  <a:pt x="1993562" y="770684"/>
                  <a:pt x="1990576" y="763054"/>
                  <a:pt x="1990576" y="754428"/>
                </a:cubicBezTo>
                <a:cubicBezTo>
                  <a:pt x="1990576" y="745470"/>
                  <a:pt x="1994226" y="736347"/>
                  <a:pt x="2001524" y="727058"/>
                </a:cubicBezTo>
                <a:cubicBezTo>
                  <a:pt x="2007828" y="718764"/>
                  <a:pt x="2031051" y="710304"/>
                  <a:pt x="2071195" y="701678"/>
                </a:cubicBezTo>
                <a:cubicBezTo>
                  <a:pt x="2087119" y="698028"/>
                  <a:pt x="2103375" y="691725"/>
                  <a:pt x="2119964" y="682767"/>
                </a:cubicBezTo>
                <a:cubicBezTo>
                  <a:pt x="2159444" y="661203"/>
                  <a:pt x="2182750" y="648264"/>
                  <a:pt x="2189883" y="643951"/>
                </a:cubicBezTo>
                <a:cubicBezTo>
                  <a:pt x="2197016" y="639638"/>
                  <a:pt x="2201743" y="634828"/>
                  <a:pt x="2204066" y="629519"/>
                </a:cubicBezTo>
                <a:cubicBezTo>
                  <a:pt x="2206388" y="624543"/>
                  <a:pt x="2209042" y="603310"/>
                  <a:pt x="2212028" y="565821"/>
                </a:cubicBezTo>
                <a:lnTo>
                  <a:pt x="2213023" y="558854"/>
                </a:lnTo>
                <a:lnTo>
                  <a:pt x="2220488" y="425983"/>
                </a:lnTo>
                <a:cubicBezTo>
                  <a:pt x="2220819" y="419348"/>
                  <a:pt x="2220985" y="413542"/>
                  <a:pt x="2220985" y="408565"/>
                </a:cubicBezTo>
                <a:cubicBezTo>
                  <a:pt x="2220985" y="392973"/>
                  <a:pt x="2219659" y="382771"/>
                  <a:pt x="2217004" y="377960"/>
                </a:cubicBezTo>
                <a:cubicBezTo>
                  <a:pt x="2214350" y="373150"/>
                  <a:pt x="2205393" y="364275"/>
                  <a:pt x="2190132" y="351336"/>
                </a:cubicBezTo>
                <a:cubicBezTo>
                  <a:pt x="2169230" y="334085"/>
                  <a:pt x="2156955" y="323302"/>
                  <a:pt x="2153306" y="318989"/>
                </a:cubicBezTo>
                <a:cubicBezTo>
                  <a:pt x="2145675" y="310364"/>
                  <a:pt x="2138543" y="301572"/>
                  <a:pt x="2131907" y="292614"/>
                </a:cubicBezTo>
                <a:cubicBezTo>
                  <a:pt x="2138543" y="293610"/>
                  <a:pt x="2143519" y="294273"/>
                  <a:pt x="2146836" y="294605"/>
                </a:cubicBezTo>
                <a:lnTo>
                  <a:pt x="2148827" y="295103"/>
                </a:lnTo>
                <a:cubicBezTo>
                  <a:pt x="2193283" y="292117"/>
                  <a:pt x="2217502" y="287804"/>
                  <a:pt x="2221483" y="282164"/>
                </a:cubicBezTo>
                <a:cubicBezTo>
                  <a:pt x="2224137" y="278183"/>
                  <a:pt x="2225796" y="274036"/>
                  <a:pt x="2226460" y="269723"/>
                </a:cubicBezTo>
                <a:cubicBezTo>
                  <a:pt x="2226791" y="268727"/>
                  <a:pt x="2227123" y="243845"/>
                  <a:pt x="2227455" y="195076"/>
                </a:cubicBezTo>
                <a:lnTo>
                  <a:pt x="2230441" y="160739"/>
                </a:lnTo>
                <a:lnTo>
                  <a:pt x="2229445" y="143321"/>
                </a:lnTo>
                <a:cubicBezTo>
                  <a:pt x="2229445" y="138013"/>
                  <a:pt x="2230938" y="135359"/>
                  <a:pt x="2233924" y="135359"/>
                </a:cubicBezTo>
                <a:cubicBezTo>
                  <a:pt x="2234588" y="135359"/>
                  <a:pt x="2238403" y="138511"/>
                  <a:pt x="2245370" y="144814"/>
                </a:cubicBezTo>
                <a:cubicBezTo>
                  <a:pt x="2271248" y="181308"/>
                  <a:pt x="2284020" y="201380"/>
                  <a:pt x="2283689" y="205029"/>
                </a:cubicBezTo>
                <a:lnTo>
                  <a:pt x="2280703" y="265244"/>
                </a:lnTo>
                <a:lnTo>
                  <a:pt x="2281698" y="265742"/>
                </a:lnTo>
                <a:cubicBezTo>
                  <a:pt x="2287338" y="269723"/>
                  <a:pt x="2291319" y="271713"/>
                  <a:pt x="2293641" y="271713"/>
                </a:cubicBezTo>
                <a:cubicBezTo>
                  <a:pt x="2298950" y="271713"/>
                  <a:pt x="2309068" y="268893"/>
                  <a:pt x="2323998" y="263253"/>
                </a:cubicBezTo>
                <a:cubicBezTo>
                  <a:pt x="2327647" y="261926"/>
                  <a:pt x="2335444" y="259770"/>
                  <a:pt x="2347387" y="256784"/>
                </a:cubicBezTo>
                <a:cubicBezTo>
                  <a:pt x="2369283" y="251808"/>
                  <a:pt x="2383217" y="244675"/>
                  <a:pt x="2389189" y="235385"/>
                </a:cubicBezTo>
                <a:cubicBezTo>
                  <a:pt x="2391511" y="231404"/>
                  <a:pt x="2394000" y="217968"/>
                  <a:pt x="2396654" y="195076"/>
                </a:cubicBezTo>
                <a:lnTo>
                  <a:pt x="2402128" y="148795"/>
                </a:lnTo>
                <a:cubicBezTo>
                  <a:pt x="2397815" y="123581"/>
                  <a:pt x="2394829" y="108486"/>
                  <a:pt x="2393170" y="103510"/>
                </a:cubicBezTo>
                <a:cubicBezTo>
                  <a:pt x="2388857" y="91566"/>
                  <a:pt x="2379900" y="85594"/>
                  <a:pt x="2366298" y="85594"/>
                </a:cubicBezTo>
                <a:cubicBezTo>
                  <a:pt x="2360326" y="85594"/>
                  <a:pt x="2353690" y="86590"/>
                  <a:pt x="2346392" y="88580"/>
                </a:cubicBezTo>
                <a:cubicBezTo>
                  <a:pt x="2343406" y="89576"/>
                  <a:pt x="2341084" y="90073"/>
                  <a:pt x="2339425" y="90073"/>
                </a:cubicBezTo>
                <a:cubicBezTo>
                  <a:pt x="2333785" y="90073"/>
                  <a:pt x="2329638" y="87751"/>
                  <a:pt x="2326984" y="83106"/>
                </a:cubicBezTo>
                <a:lnTo>
                  <a:pt x="2326486" y="82608"/>
                </a:lnTo>
                <a:lnTo>
                  <a:pt x="2326984" y="82111"/>
                </a:lnTo>
                <a:cubicBezTo>
                  <a:pt x="2329638" y="76471"/>
                  <a:pt x="2336273" y="71329"/>
                  <a:pt x="2346889" y="66684"/>
                </a:cubicBezTo>
                <a:cubicBezTo>
                  <a:pt x="2372767" y="55736"/>
                  <a:pt x="2392839" y="50262"/>
                  <a:pt x="2407104" y="50262"/>
                </a:cubicBezTo>
                <a:close/>
                <a:moveTo>
                  <a:pt x="3588511" y="43295"/>
                </a:moveTo>
                <a:cubicBezTo>
                  <a:pt x="3598464" y="43295"/>
                  <a:pt x="3614555" y="45617"/>
                  <a:pt x="3636783" y="50262"/>
                </a:cubicBezTo>
                <a:cubicBezTo>
                  <a:pt x="3645740" y="52252"/>
                  <a:pt x="3652541" y="55404"/>
                  <a:pt x="3657186" y="59717"/>
                </a:cubicBezTo>
                <a:cubicBezTo>
                  <a:pt x="3677092" y="78959"/>
                  <a:pt x="3687045" y="94718"/>
                  <a:pt x="3687045" y="106993"/>
                </a:cubicBezTo>
                <a:cubicBezTo>
                  <a:pt x="3687045" y="110642"/>
                  <a:pt x="3684557" y="131046"/>
                  <a:pt x="3679580" y="168203"/>
                </a:cubicBezTo>
                <a:cubicBezTo>
                  <a:pt x="3678585" y="175834"/>
                  <a:pt x="3678087" y="185621"/>
                  <a:pt x="3678087" y="197564"/>
                </a:cubicBezTo>
                <a:cubicBezTo>
                  <a:pt x="3678087" y="202872"/>
                  <a:pt x="3678253" y="211664"/>
                  <a:pt x="3678585" y="223939"/>
                </a:cubicBezTo>
                <a:cubicBezTo>
                  <a:pt x="3682566" y="223276"/>
                  <a:pt x="3687211" y="220622"/>
                  <a:pt x="3692519" y="215977"/>
                </a:cubicBezTo>
                <a:lnTo>
                  <a:pt x="3751739" y="211996"/>
                </a:lnTo>
                <a:cubicBezTo>
                  <a:pt x="3753066" y="211996"/>
                  <a:pt x="3760530" y="216143"/>
                  <a:pt x="3774133" y="224437"/>
                </a:cubicBezTo>
                <a:cubicBezTo>
                  <a:pt x="3791053" y="234722"/>
                  <a:pt x="3799512" y="245338"/>
                  <a:pt x="3799512" y="256286"/>
                </a:cubicBezTo>
                <a:cubicBezTo>
                  <a:pt x="3799512" y="263253"/>
                  <a:pt x="3796527" y="269723"/>
                  <a:pt x="3790555" y="275694"/>
                </a:cubicBezTo>
                <a:cubicBezTo>
                  <a:pt x="3785910" y="280007"/>
                  <a:pt x="3766336" y="288301"/>
                  <a:pt x="3731833" y="300577"/>
                </a:cubicBezTo>
                <a:lnTo>
                  <a:pt x="3721382" y="307046"/>
                </a:lnTo>
                <a:lnTo>
                  <a:pt x="3705955" y="313515"/>
                </a:lnTo>
                <a:lnTo>
                  <a:pt x="3695007" y="322473"/>
                </a:lnTo>
                <a:cubicBezTo>
                  <a:pt x="3680409" y="331431"/>
                  <a:pt x="3672779" y="337900"/>
                  <a:pt x="3672115" y="341881"/>
                </a:cubicBezTo>
                <a:lnTo>
                  <a:pt x="3666144" y="367759"/>
                </a:lnTo>
                <a:cubicBezTo>
                  <a:pt x="3666144" y="376384"/>
                  <a:pt x="3668964" y="381361"/>
                  <a:pt x="3674604" y="382688"/>
                </a:cubicBezTo>
                <a:lnTo>
                  <a:pt x="3676097" y="383186"/>
                </a:lnTo>
                <a:cubicBezTo>
                  <a:pt x="3676428" y="383186"/>
                  <a:pt x="3676926" y="383020"/>
                  <a:pt x="3677590" y="382688"/>
                </a:cubicBezTo>
                <a:cubicBezTo>
                  <a:pt x="3679248" y="381693"/>
                  <a:pt x="3684888" y="380200"/>
                  <a:pt x="3694509" y="378209"/>
                </a:cubicBezTo>
                <a:cubicBezTo>
                  <a:pt x="3710103" y="374891"/>
                  <a:pt x="3728349" y="368422"/>
                  <a:pt x="3749250" y="358801"/>
                </a:cubicBezTo>
                <a:cubicBezTo>
                  <a:pt x="3763184" y="352497"/>
                  <a:pt x="3776123" y="348682"/>
                  <a:pt x="3788067" y="347355"/>
                </a:cubicBezTo>
                <a:cubicBezTo>
                  <a:pt x="3789062" y="347355"/>
                  <a:pt x="3794536" y="346194"/>
                  <a:pt x="3804489" y="343872"/>
                </a:cubicBezTo>
                <a:cubicBezTo>
                  <a:pt x="3808470" y="342876"/>
                  <a:pt x="3811622" y="342379"/>
                  <a:pt x="3813944" y="342379"/>
                </a:cubicBezTo>
                <a:cubicBezTo>
                  <a:pt x="3827547" y="342379"/>
                  <a:pt x="3840319" y="348682"/>
                  <a:pt x="3852263" y="361289"/>
                </a:cubicBezTo>
                <a:cubicBezTo>
                  <a:pt x="3862216" y="371242"/>
                  <a:pt x="3867192" y="381361"/>
                  <a:pt x="3867192" y="391645"/>
                </a:cubicBezTo>
                <a:cubicBezTo>
                  <a:pt x="3867192" y="398612"/>
                  <a:pt x="3863377" y="405745"/>
                  <a:pt x="3855746" y="413044"/>
                </a:cubicBezTo>
                <a:cubicBezTo>
                  <a:pt x="3849111" y="419348"/>
                  <a:pt x="3836836" y="425485"/>
                  <a:pt x="3818921" y="431457"/>
                </a:cubicBezTo>
                <a:lnTo>
                  <a:pt x="3800010" y="443898"/>
                </a:lnTo>
                <a:lnTo>
                  <a:pt x="3787569" y="448377"/>
                </a:lnTo>
                <a:cubicBezTo>
                  <a:pt x="3782261" y="450699"/>
                  <a:pt x="3778611" y="452192"/>
                  <a:pt x="3776621" y="452856"/>
                </a:cubicBezTo>
                <a:lnTo>
                  <a:pt x="3772640" y="454846"/>
                </a:lnTo>
                <a:lnTo>
                  <a:pt x="3760696" y="452856"/>
                </a:lnTo>
                <a:lnTo>
                  <a:pt x="3747758" y="459823"/>
                </a:lnTo>
                <a:lnTo>
                  <a:pt x="3731833" y="459325"/>
                </a:lnTo>
                <a:cubicBezTo>
                  <a:pt x="3724534" y="459325"/>
                  <a:pt x="3721216" y="461150"/>
                  <a:pt x="3721880" y="464799"/>
                </a:cubicBezTo>
                <a:cubicBezTo>
                  <a:pt x="3722212" y="467122"/>
                  <a:pt x="3724368" y="469610"/>
                  <a:pt x="3728349" y="472264"/>
                </a:cubicBezTo>
                <a:cubicBezTo>
                  <a:pt x="3742947" y="481553"/>
                  <a:pt x="3750246" y="489018"/>
                  <a:pt x="3750246" y="494658"/>
                </a:cubicBezTo>
                <a:cubicBezTo>
                  <a:pt x="3750246" y="495653"/>
                  <a:pt x="3747592" y="502454"/>
                  <a:pt x="3742283" y="515061"/>
                </a:cubicBezTo>
                <a:lnTo>
                  <a:pt x="3741288" y="516554"/>
                </a:lnTo>
                <a:cubicBezTo>
                  <a:pt x="3742283" y="518545"/>
                  <a:pt x="3745103" y="519872"/>
                  <a:pt x="3749748" y="520535"/>
                </a:cubicBezTo>
                <a:cubicBezTo>
                  <a:pt x="3750412" y="520535"/>
                  <a:pt x="3754725" y="518047"/>
                  <a:pt x="3762687" y="513071"/>
                </a:cubicBezTo>
                <a:cubicBezTo>
                  <a:pt x="3765009" y="511412"/>
                  <a:pt x="3779275" y="508592"/>
                  <a:pt x="3805484" y="504611"/>
                </a:cubicBezTo>
                <a:cubicBezTo>
                  <a:pt x="3813778" y="503284"/>
                  <a:pt x="3825556" y="507762"/>
                  <a:pt x="3840817" y="518047"/>
                </a:cubicBezTo>
                <a:cubicBezTo>
                  <a:pt x="3853424" y="526673"/>
                  <a:pt x="3859727" y="534138"/>
                  <a:pt x="3859727" y="540441"/>
                </a:cubicBezTo>
                <a:cubicBezTo>
                  <a:pt x="3859727" y="545418"/>
                  <a:pt x="3855580" y="552219"/>
                  <a:pt x="3847286" y="560845"/>
                </a:cubicBezTo>
                <a:cubicBezTo>
                  <a:pt x="3838329" y="569470"/>
                  <a:pt x="3818091" y="574281"/>
                  <a:pt x="3786574" y="575276"/>
                </a:cubicBezTo>
                <a:cubicBezTo>
                  <a:pt x="3768990" y="575608"/>
                  <a:pt x="3757213" y="579589"/>
                  <a:pt x="3751241" y="587220"/>
                </a:cubicBezTo>
                <a:cubicBezTo>
                  <a:pt x="3743942" y="596177"/>
                  <a:pt x="3740625" y="606130"/>
                  <a:pt x="3741288" y="617078"/>
                </a:cubicBezTo>
                <a:lnTo>
                  <a:pt x="3746762" y="696701"/>
                </a:lnTo>
                <a:lnTo>
                  <a:pt x="3746762" y="868886"/>
                </a:lnTo>
                <a:lnTo>
                  <a:pt x="3749250" y="893768"/>
                </a:lnTo>
                <a:cubicBezTo>
                  <a:pt x="3749250" y="905712"/>
                  <a:pt x="3739961" y="922964"/>
                  <a:pt x="3721382" y="945523"/>
                </a:cubicBezTo>
                <a:cubicBezTo>
                  <a:pt x="3711429" y="957467"/>
                  <a:pt x="3702140" y="963604"/>
                  <a:pt x="3693514" y="963936"/>
                </a:cubicBezTo>
                <a:cubicBezTo>
                  <a:pt x="3691855" y="963936"/>
                  <a:pt x="3687542" y="961780"/>
                  <a:pt x="3680575" y="957467"/>
                </a:cubicBezTo>
                <a:cubicBezTo>
                  <a:pt x="3673940" y="953154"/>
                  <a:pt x="3666475" y="948675"/>
                  <a:pt x="3658181" y="944030"/>
                </a:cubicBezTo>
                <a:cubicBezTo>
                  <a:pt x="3624673" y="924456"/>
                  <a:pt x="3602777" y="910191"/>
                  <a:pt x="3592492" y="901233"/>
                </a:cubicBezTo>
                <a:cubicBezTo>
                  <a:pt x="3579222" y="888958"/>
                  <a:pt x="3571923" y="882488"/>
                  <a:pt x="3570596" y="881825"/>
                </a:cubicBezTo>
                <a:cubicBezTo>
                  <a:pt x="3565288" y="878176"/>
                  <a:pt x="3556496" y="868554"/>
                  <a:pt x="3544221" y="852962"/>
                </a:cubicBezTo>
                <a:lnTo>
                  <a:pt x="3498438" y="814643"/>
                </a:lnTo>
                <a:cubicBezTo>
                  <a:pt x="3496779" y="812652"/>
                  <a:pt x="3494623" y="806681"/>
                  <a:pt x="3491968" y="796728"/>
                </a:cubicBezTo>
                <a:cubicBezTo>
                  <a:pt x="3486992" y="777154"/>
                  <a:pt x="3483840" y="764547"/>
                  <a:pt x="3482513" y="758907"/>
                </a:cubicBezTo>
                <a:cubicBezTo>
                  <a:pt x="3478864" y="744973"/>
                  <a:pt x="3477039" y="732698"/>
                  <a:pt x="3477039" y="722081"/>
                </a:cubicBezTo>
                <a:cubicBezTo>
                  <a:pt x="3477039" y="713787"/>
                  <a:pt x="3481186" y="706820"/>
                  <a:pt x="3489480" y="701180"/>
                </a:cubicBezTo>
                <a:cubicBezTo>
                  <a:pt x="3500428" y="693881"/>
                  <a:pt x="3511376" y="689568"/>
                  <a:pt x="3522325" y="688241"/>
                </a:cubicBezTo>
                <a:cubicBezTo>
                  <a:pt x="3540571" y="685587"/>
                  <a:pt x="3552681" y="682270"/>
                  <a:pt x="3558653" y="678289"/>
                </a:cubicBezTo>
                <a:cubicBezTo>
                  <a:pt x="3562634" y="675303"/>
                  <a:pt x="3571591" y="673810"/>
                  <a:pt x="3585525" y="673810"/>
                </a:cubicBezTo>
                <a:cubicBezTo>
                  <a:pt x="3611071" y="673810"/>
                  <a:pt x="3630147" y="680279"/>
                  <a:pt x="3642754" y="693218"/>
                </a:cubicBezTo>
                <a:cubicBezTo>
                  <a:pt x="3649390" y="699853"/>
                  <a:pt x="3652707" y="706986"/>
                  <a:pt x="3652707" y="714617"/>
                </a:cubicBezTo>
                <a:cubicBezTo>
                  <a:pt x="3652707" y="727223"/>
                  <a:pt x="3643750" y="740494"/>
                  <a:pt x="3625835" y="754428"/>
                </a:cubicBezTo>
                <a:cubicBezTo>
                  <a:pt x="3616877" y="761395"/>
                  <a:pt x="3610408" y="765625"/>
                  <a:pt x="3606426" y="767118"/>
                </a:cubicBezTo>
                <a:cubicBezTo>
                  <a:pt x="3602445" y="768611"/>
                  <a:pt x="3593322" y="770519"/>
                  <a:pt x="3579056" y="772841"/>
                </a:cubicBezTo>
                <a:lnTo>
                  <a:pt x="3559648" y="778315"/>
                </a:lnTo>
                <a:lnTo>
                  <a:pt x="3537254" y="784287"/>
                </a:lnTo>
                <a:cubicBezTo>
                  <a:pt x="3535263" y="785614"/>
                  <a:pt x="3533770" y="786277"/>
                  <a:pt x="3532775" y="786277"/>
                </a:cubicBezTo>
                <a:cubicBezTo>
                  <a:pt x="3529458" y="786277"/>
                  <a:pt x="3527799" y="784453"/>
                  <a:pt x="3527799" y="780803"/>
                </a:cubicBezTo>
                <a:cubicBezTo>
                  <a:pt x="3527799" y="780471"/>
                  <a:pt x="3528296" y="778978"/>
                  <a:pt x="3529292" y="776324"/>
                </a:cubicBezTo>
                <a:cubicBezTo>
                  <a:pt x="3548202" y="757082"/>
                  <a:pt x="3557657" y="745470"/>
                  <a:pt x="3557657" y="741489"/>
                </a:cubicBezTo>
                <a:cubicBezTo>
                  <a:pt x="3557657" y="725565"/>
                  <a:pt x="3546875" y="717602"/>
                  <a:pt x="3525310" y="717602"/>
                </a:cubicBezTo>
                <a:cubicBezTo>
                  <a:pt x="3506068" y="717602"/>
                  <a:pt x="3496447" y="724072"/>
                  <a:pt x="3496447" y="737011"/>
                </a:cubicBezTo>
                <a:cubicBezTo>
                  <a:pt x="3496447" y="750281"/>
                  <a:pt x="3503912" y="767533"/>
                  <a:pt x="3518841" y="788766"/>
                </a:cubicBezTo>
                <a:cubicBezTo>
                  <a:pt x="3523154" y="794737"/>
                  <a:pt x="3534932" y="804856"/>
                  <a:pt x="3554174" y="819122"/>
                </a:cubicBezTo>
                <a:cubicBezTo>
                  <a:pt x="3576402" y="836042"/>
                  <a:pt x="3590668" y="846160"/>
                  <a:pt x="3596971" y="849478"/>
                </a:cubicBezTo>
                <a:cubicBezTo>
                  <a:pt x="3606592" y="853791"/>
                  <a:pt x="3623844" y="859099"/>
                  <a:pt x="3648726" y="865403"/>
                </a:cubicBezTo>
                <a:cubicBezTo>
                  <a:pt x="3661333" y="868389"/>
                  <a:pt x="3669793" y="869881"/>
                  <a:pt x="3674106" y="869881"/>
                </a:cubicBezTo>
                <a:cubicBezTo>
                  <a:pt x="3678751" y="869881"/>
                  <a:pt x="3681239" y="866398"/>
                  <a:pt x="3681571" y="859431"/>
                </a:cubicBezTo>
                <a:lnTo>
                  <a:pt x="3685054" y="699687"/>
                </a:lnTo>
                <a:cubicBezTo>
                  <a:pt x="3683064" y="685753"/>
                  <a:pt x="3681405" y="675303"/>
                  <a:pt x="3680078" y="668336"/>
                </a:cubicBezTo>
                <a:cubicBezTo>
                  <a:pt x="3678087" y="656392"/>
                  <a:pt x="3676926" y="648098"/>
                  <a:pt x="3676594" y="643453"/>
                </a:cubicBezTo>
                <a:cubicBezTo>
                  <a:pt x="3676263" y="632173"/>
                  <a:pt x="3675101" y="624709"/>
                  <a:pt x="3673111" y="621059"/>
                </a:cubicBezTo>
                <a:cubicBezTo>
                  <a:pt x="3672447" y="620064"/>
                  <a:pt x="3672115" y="619401"/>
                  <a:pt x="3672115" y="619069"/>
                </a:cubicBezTo>
                <a:cubicBezTo>
                  <a:pt x="3672115" y="618405"/>
                  <a:pt x="3672613" y="617576"/>
                  <a:pt x="3673608" y="616581"/>
                </a:cubicBezTo>
                <a:cubicBezTo>
                  <a:pt x="3675599" y="614590"/>
                  <a:pt x="3676428" y="613097"/>
                  <a:pt x="3676097" y="612102"/>
                </a:cubicBezTo>
                <a:lnTo>
                  <a:pt x="3675599" y="611107"/>
                </a:lnTo>
                <a:lnTo>
                  <a:pt x="3672613" y="612102"/>
                </a:lnTo>
                <a:cubicBezTo>
                  <a:pt x="3672281" y="612102"/>
                  <a:pt x="3671286" y="611107"/>
                  <a:pt x="3669627" y="609116"/>
                </a:cubicBezTo>
                <a:cubicBezTo>
                  <a:pt x="3668964" y="608121"/>
                  <a:pt x="3668300" y="607623"/>
                  <a:pt x="3667637" y="607623"/>
                </a:cubicBezTo>
                <a:cubicBezTo>
                  <a:pt x="3666973" y="607623"/>
                  <a:pt x="3666144" y="607955"/>
                  <a:pt x="3665148" y="608618"/>
                </a:cubicBezTo>
                <a:lnTo>
                  <a:pt x="3653703" y="612600"/>
                </a:lnTo>
                <a:lnTo>
                  <a:pt x="3620361" y="625538"/>
                </a:lnTo>
                <a:lnTo>
                  <a:pt x="3582540" y="637482"/>
                </a:lnTo>
                <a:lnTo>
                  <a:pt x="3532775" y="660373"/>
                </a:lnTo>
                <a:lnTo>
                  <a:pt x="3506400" y="669331"/>
                </a:lnTo>
                <a:cubicBezTo>
                  <a:pt x="3495452" y="672649"/>
                  <a:pt x="3486494" y="675800"/>
                  <a:pt x="3479527" y="678786"/>
                </a:cubicBezTo>
                <a:cubicBezTo>
                  <a:pt x="3471565" y="681772"/>
                  <a:pt x="3466920" y="683265"/>
                  <a:pt x="3465593" y="683265"/>
                </a:cubicBezTo>
                <a:cubicBezTo>
                  <a:pt x="3459621" y="683265"/>
                  <a:pt x="3451825" y="679284"/>
                  <a:pt x="3442204" y="671322"/>
                </a:cubicBezTo>
                <a:cubicBezTo>
                  <a:pt x="3436232" y="666345"/>
                  <a:pt x="3433246" y="658383"/>
                  <a:pt x="3433246" y="647435"/>
                </a:cubicBezTo>
                <a:cubicBezTo>
                  <a:pt x="3433246" y="633501"/>
                  <a:pt x="3437725" y="621225"/>
                  <a:pt x="3446683" y="610609"/>
                </a:cubicBezTo>
                <a:cubicBezTo>
                  <a:pt x="3448673" y="608618"/>
                  <a:pt x="3457631" y="603310"/>
                  <a:pt x="3473556" y="594684"/>
                </a:cubicBezTo>
                <a:cubicBezTo>
                  <a:pt x="3504078" y="569470"/>
                  <a:pt x="3523569" y="553960"/>
                  <a:pt x="3532029" y="548155"/>
                </a:cubicBezTo>
                <a:cubicBezTo>
                  <a:pt x="3540489" y="542349"/>
                  <a:pt x="3554340" y="534801"/>
                  <a:pt x="3573582" y="525512"/>
                </a:cubicBezTo>
                <a:cubicBezTo>
                  <a:pt x="3595810" y="514564"/>
                  <a:pt x="3609081" y="502454"/>
                  <a:pt x="3613393" y="489184"/>
                </a:cubicBezTo>
                <a:cubicBezTo>
                  <a:pt x="3608417" y="492170"/>
                  <a:pt x="3599128" y="494326"/>
                  <a:pt x="3585525" y="495653"/>
                </a:cubicBezTo>
                <a:lnTo>
                  <a:pt x="3530785" y="519042"/>
                </a:lnTo>
                <a:lnTo>
                  <a:pt x="3445190" y="555868"/>
                </a:lnTo>
                <a:cubicBezTo>
                  <a:pt x="3427938" y="562835"/>
                  <a:pt x="3408364" y="567148"/>
                  <a:pt x="3386468" y="568807"/>
                </a:cubicBezTo>
                <a:cubicBezTo>
                  <a:pt x="3381823" y="568807"/>
                  <a:pt x="3378506" y="569139"/>
                  <a:pt x="3376515" y="569802"/>
                </a:cubicBezTo>
                <a:lnTo>
                  <a:pt x="3375520" y="570300"/>
                </a:lnTo>
                <a:cubicBezTo>
                  <a:pt x="3372865" y="570300"/>
                  <a:pt x="3364571" y="562835"/>
                  <a:pt x="3350637" y="547906"/>
                </a:cubicBezTo>
                <a:cubicBezTo>
                  <a:pt x="3346656" y="552219"/>
                  <a:pt x="3344666" y="554873"/>
                  <a:pt x="3344666" y="555868"/>
                </a:cubicBezTo>
                <a:lnTo>
                  <a:pt x="3345661" y="568807"/>
                </a:lnTo>
                <a:lnTo>
                  <a:pt x="3345661" y="594684"/>
                </a:lnTo>
                <a:lnTo>
                  <a:pt x="3348647" y="619567"/>
                </a:lnTo>
                <a:lnTo>
                  <a:pt x="3348149" y="622055"/>
                </a:lnTo>
                <a:lnTo>
                  <a:pt x="3346159" y="643453"/>
                </a:lnTo>
                <a:lnTo>
                  <a:pt x="3332722" y="699687"/>
                </a:lnTo>
                <a:lnTo>
                  <a:pt x="3326253" y="758907"/>
                </a:lnTo>
                <a:cubicBezTo>
                  <a:pt x="3322603" y="777486"/>
                  <a:pt x="3320779" y="789263"/>
                  <a:pt x="3320779" y="794240"/>
                </a:cubicBezTo>
                <a:cubicBezTo>
                  <a:pt x="3320779" y="809501"/>
                  <a:pt x="3323599" y="830733"/>
                  <a:pt x="3329239" y="857938"/>
                </a:cubicBezTo>
                <a:cubicBezTo>
                  <a:pt x="3330566" y="865569"/>
                  <a:pt x="3331229" y="871374"/>
                  <a:pt x="3331229" y="875355"/>
                </a:cubicBezTo>
                <a:cubicBezTo>
                  <a:pt x="3331229" y="890285"/>
                  <a:pt x="3325755" y="903555"/>
                  <a:pt x="3314807" y="915167"/>
                </a:cubicBezTo>
                <a:cubicBezTo>
                  <a:pt x="3308504" y="922134"/>
                  <a:pt x="3302532" y="925618"/>
                  <a:pt x="3296892" y="925618"/>
                </a:cubicBezTo>
                <a:cubicBezTo>
                  <a:pt x="3290588" y="925618"/>
                  <a:pt x="3284451" y="922964"/>
                  <a:pt x="3278479" y="917655"/>
                </a:cubicBezTo>
                <a:cubicBezTo>
                  <a:pt x="3275493" y="915001"/>
                  <a:pt x="3265540" y="897750"/>
                  <a:pt x="3248620" y="865900"/>
                </a:cubicBezTo>
                <a:lnTo>
                  <a:pt x="3233193" y="839525"/>
                </a:lnTo>
                <a:cubicBezTo>
                  <a:pt x="3226226" y="826918"/>
                  <a:pt x="3222577" y="819288"/>
                  <a:pt x="3222245" y="816634"/>
                </a:cubicBezTo>
                <a:cubicBezTo>
                  <a:pt x="3221914" y="813979"/>
                  <a:pt x="3221748" y="811491"/>
                  <a:pt x="3221748" y="809169"/>
                </a:cubicBezTo>
                <a:cubicBezTo>
                  <a:pt x="3221748" y="792581"/>
                  <a:pt x="3226724" y="773339"/>
                  <a:pt x="3236677" y="751442"/>
                </a:cubicBezTo>
                <a:cubicBezTo>
                  <a:pt x="3237009" y="749783"/>
                  <a:pt x="3237672" y="744641"/>
                  <a:pt x="3238668" y="736015"/>
                </a:cubicBezTo>
                <a:cubicBezTo>
                  <a:pt x="3238999" y="731702"/>
                  <a:pt x="3241322" y="718100"/>
                  <a:pt x="3245635" y="695208"/>
                </a:cubicBezTo>
                <a:cubicBezTo>
                  <a:pt x="3246961" y="687578"/>
                  <a:pt x="3247625" y="681606"/>
                  <a:pt x="3247625" y="677293"/>
                </a:cubicBezTo>
                <a:cubicBezTo>
                  <a:pt x="3247625" y="668667"/>
                  <a:pt x="3243810" y="647435"/>
                  <a:pt x="3236179" y="613595"/>
                </a:cubicBezTo>
                <a:cubicBezTo>
                  <a:pt x="3226558" y="618571"/>
                  <a:pt x="3219757" y="622635"/>
                  <a:pt x="3215776" y="625787"/>
                </a:cubicBezTo>
                <a:cubicBezTo>
                  <a:pt x="3211795" y="628939"/>
                  <a:pt x="3203169" y="637648"/>
                  <a:pt x="3189898" y="651913"/>
                </a:cubicBezTo>
                <a:lnTo>
                  <a:pt x="3183927" y="656890"/>
                </a:lnTo>
                <a:cubicBezTo>
                  <a:pt x="3161699" y="684426"/>
                  <a:pt x="3148179" y="700765"/>
                  <a:pt x="3143369" y="705908"/>
                </a:cubicBezTo>
                <a:cubicBezTo>
                  <a:pt x="3138558" y="711050"/>
                  <a:pt x="3132835" y="715612"/>
                  <a:pt x="3126200" y="719593"/>
                </a:cubicBezTo>
                <a:cubicBezTo>
                  <a:pt x="3112266" y="727887"/>
                  <a:pt x="3100820" y="732034"/>
                  <a:pt x="3091863" y="732034"/>
                </a:cubicBezTo>
                <a:cubicBezTo>
                  <a:pt x="3085559" y="732034"/>
                  <a:pt x="3079919" y="729546"/>
                  <a:pt x="3074943" y="724569"/>
                </a:cubicBezTo>
                <a:cubicBezTo>
                  <a:pt x="3070961" y="720588"/>
                  <a:pt x="3068971" y="715446"/>
                  <a:pt x="3068971" y="709142"/>
                </a:cubicBezTo>
                <a:cubicBezTo>
                  <a:pt x="3068971" y="700517"/>
                  <a:pt x="3075606" y="684260"/>
                  <a:pt x="3088877" y="660373"/>
                </a:cubicBezTo>
                <a:cubicBezTo>
                  <a:pt x="3093521" y="651747"/>
                  <a:pt x="3105631" y="636155"/>
                  <a:pt x="3125205" y="613595"/>
                </a:cubicBezTo>
                <a:lnTo>
                  <a:pt x="3151082" y="571793"/>
                </a:lnTo>
                <a:cubicBezTo>
                  <a:pt x="3202505" y="508094"/>
                  <a:pt x="3231866" y="470273"/>
                  <a:pt x="3239165" y="458330"/>
                </a:cubicBezTo>
                <a:cubicBezTo>
                  <a:pt x="3250113" y="440415"/>
                  <a:pt x="3262554" y="414205"/>
                  <a:pt x="3276488" y="379702"/>
                </a:cubicBezTo>
                <a:cubicBezTo>
                  <a:pt x="3272176" y="380034"/>
                  <a:pt x="3269853" y="380366"/>
                  <a:pt x="3269521" y="380697"/>
                </a:cubicBezTo>
                <a:lnTo>
                  <a:pt x="3227719" y="413044"/>
                </a:lnTo>
                <a:cubicBezTo>
                  <a:pt x="3216440" y="421670"/>
                  <a:pt x="3198192" y="425983"/>
                  <a:pt x="3172979" y="425983"/>
                </a:cubicBezTo>
                <a:cubicBezTo>
                  <a:pt x="3165016" y="425983"/>
                  <a:pt x="3159542" y="424822"/>
                  <a:pt x="3156556" y="422499"/>
                </a:cubicBezTo>
                <a:cubicBezTo>
                  <a:pt x="3148594" y="416196"/>
                  <a:pt x="3144613" y="402096"/>
                  <a:pt x="3144613" y="380200"/>
                </a:cubicBezTo>
                <a:cubicBezTo>
                  <a:pt x="3144613" y="369915"/>
                  <a:pt x="3145608" y="362450"/>
                  <a:pt x="3147599" y="357806"/>
                </a:cubicBezTo>
                <a:cubicBezTo>
                  <a:pt x="3151580" y="347521"/>
                  <a:pt x="3161367" y="333919"/>
                  <a:pt x="3176960" y="316999"/>
                </a:cubicBezTo>
                <a:lnTo>
                  <a:pt x="3238668" y="250812"/>
                </a:lnTo>
                <a:cubicBezTo>
                  <a:pt x="3254260" y="233892"/>
                  <a:pt x="3268360" y="212328"/>
                  <a:pt x="3280967" y="186118"/>
                </a:cubicBezTo>
                <a:cubicBezTo>
                  <a:pt x="3292579" y="161568"/>
                  <a:pt x="3298385" y="147136"/>
                  <a:pt x="3298385" y="142823"/>
                </a:cubicBezTo>
                <a:cubicBezTo>
                  <a:pt x="3298385" y="139174"/>
                  <a:pt x="3295731" y="127728"/>
                  <a:pt x="3290423" y="108486"/>
                </a:cubicBezTo>
                <a:cubicBezTo>
                  <a:pt x="3289096" y="103510"/>
                  <a:pt x="3288432" y="99031"/>
                  <a:pt x="3288432" y="95050"/>
                </a:cubicBezTo>
                <a:cubicBezTo>
                  <a:pt x="3288432" y="86092"/>
                  <a:pt x="3291418" y="81613"/>
                  <a:pt x="3297390" y="81613"/>
                </a:cubicBezTo>
                <a:cubicBezTo>
                  <a:pt x="3299048" y="81613"/>
                  <a:pt x="3300873" y="82111"/>
                  <a:pt x="3302864" y="83106"/>
                </a:cubicBezTo>
                <a:cubicBezTo>
                  <a:pt x="3314807" y="89078"/>
                  <a:pt x="3325258" y="93557"/>
                  <a:pt x="3334215" y="96543"/>
                </a:cubicBezTo>
                <a:cubicBezTo>
                  <a:pt x="3346490" y="100524"/>
                  <a:pt x="3363908" y="111472"/>
                  <a:pt x="3386468" y="129387"/>
                </a:cubicBezTo>
                <a:cubicBezTo>
                  <a:pt x="3399738" y="140003"/>
                  <a:pt x="3409525" y="152776"/>
                  <a:pt x="3415829" y="167706"/>
                </a:cubicBezTo>
                <a:cubicBezTo>
                  <a:pt x="3422796" y="184957"/>
                  <a:pt x="3426279" y="196901"/>
                  <a:pt x="3426279" y="203536"/>
                </a:cubicBezTo>
                <a:cubicBezTo>
                  <a:pt x="3426279" y="212162"/>
                  <a:pt x="3415663" y="227589"/>
                  <a:pt x="3394430" y="249817"/>
                </a:cubicBezTo>
                <a:cubicBezTo>
                  <a:pt x="3382818" y="261760"/>
                  <a:pt x="3373363" y="274036"/>
                  <a:pt x="3366064" y="286643"/>
                </a:cubicBezTo>
                <a:cubicBezTo>
                  <a:pt x="3361752" y="294273"/>
                  <a:pt x="3358600" y="299250"/>
                  <a:pt x="3356609" y="301572"/>
                </a:cubicBezTo>
                <a:cubicBezTo>
                  <a:pt x="3355614" y="302899"/>
                  <a:pt x="3355116" y="303894"/>
                  <a:pt x="3355116" y="304558"/>
                </a:cubicBezTo>
                <a:cubicBezTo>
                  <a:pt x="3355116" y="307544"/>
                  <a:pt x="3362249" y="312188"/>
                  <a:pt x="3376515" y="318492"/>
                </a:cubicBezTo>
                <a:cubicBezTo>
                  <a:pt x="3379501" y="320151"/>
                  <a:pt x="3382487" y="323468"/>
                  <a:pt x="3385473" y="328445"/>
                </a:cubicBezTo>
                <a:cubicBezTo>
                  <a:pt x="3390117" y="336739"/>
                  <a:pt x="3392440" y="345530"/>
                  <a:pt x="3392440" y="354820"/>
                </a:cubicBezTo>
                <a:cubicBezTo>
                  <a:pt x="3392440" y="366763"/>
                  <a:pt x="3389951" y="376384"/>
                  <a:pt x="3384975" y="383683"/>
                </a:cubicBezTo>
                <a:lnTo>
                  <a:pt x="3307342" y="502620"/>
                </a:lnTo>
                <a:cubicBezTo>
                  <a:pt x="3293408" y="517881"/>
                  <a:pt x="3286441" y="528498"/>
                  <a:pt x="3286441" y="534469"/>
                </a:cubicBezTo>
                <a:cubicBezTo>
                  <a:pt x="3286441" y="539778"/>
                  <a:pt x="3288432" y="546579"/>
                  <a:pt x="3292413" y="554873"/>
                </a:cubicBezTo>
                <a:cubicBezTo>
                  <a:pt x="3301039" y="556532"/>
                  <a:pt x="3309333" y="568807"/>
                  <a:pt x="3317295" y="591698"/>
                </a:cubicBezTo>
                <a:cubicBezTo>
                  <a:pt x="3317627" y="592362"/>
                  <a:pt x="3318291" y="592860"/>
                  <a:pt x="3319286" y="593191"/>
                </a:cubicBezTo>
                <a:lnTo>
                  <a:pt x="3319784" y="593689"/>
                </a:lnTo>
                <a:cubicBezTo>
                  <a:pt x="3320115" y="593689"/>
                  <a:pt x="3320281" y="593523"/>
                  <a:pt x="3320281" y="593191"/>
                </a:cubicBezTo>
                <a:cubicBezTo>
                  <a:pt x="3321276" y="592528"/>
                  <a:pt x="3323267" y="586058"/>
                  <a:pt x="3326253" y="573783"/>
                </a:cubicBezTo>
                <a:lnTo>
                  <a:pt x="3339689" y="541934"/>
                </a:lnTo>
                <a:lnTo>
                  <a:pt x="3340187" y="541436"/>
                </a:lnTo>
                <a:lnTo>
                  <a:pt x="3340685" y="540441"/>
                </a:lnTo>
                <a:cubicBezTo>
                  <a:pt x="3340685" y="540109"/>
                  <a:pt x="3340353" y="539943"/>
                  <a:pt x="3339689" y="539943"/>
                </a:cubicBezTo>
                <a:cubicBezTo>
                  <a:pt x="3338362" y="539280"/>
                  <a:pt x="3333884" y="522858"/>
                  <a:pt x="3326253" y="490677"/>
                </a:cubicBezTo>
                <a:cubicBezTo>
                  <a:pt x="3325921" y="489350"/>
                  <a:pt x="3327248" y="487525"/>
                  <a:pt x="3330234" y="485203"/>
                </a:cubicBezTo>
                <a:cubicBezTo>
                  <a:pt x="3331893" y="484207"/>
                  <a:pt x="3333054" y="483710"/>
                  <a:pt x="3333718" y="483710"/>
                </a:cubicBezTo>
                <a:cubicBezTo>
                  <a:pt x="3336372" y="483710"/>
                  <a:pt x="3342509" y="486032"/>
                  <a:pt x="3352130" y="490677"/>
                </a:cubicBezTo>
                <a:cubicBezTo>
                  <a:pt x="3356443" y="492999"/>
                  <a:pt x="3361088" y="494160"/>
                  <a:pt x="3366064" y="494160"/>
                </a:cubicBezTo>
                <a:cubicBezTo>
                  <a:pt x="3374358" y="494160"/>
                  <a:pt x="3382321" y="492667"/>
                  <a:pt x="3389951" y="489681"/>
                </a:cubicBezTo>
                <a:lnTo>
                  <a:pt x="3498935" y="445391"/>
                </a:lnTo>
                <a:cubicBezTo>
                  <a:pt x="3516187" y="438756"/>
                  <a:pt x="3525145" y="435272"/>
                  <a:pt x="3525808" y="434940"/>
                </a:cubicBezTo>
                <a:cubicBezTo>
                  <a:pt x="3570596" y="422002"/>
                  <a:pt x="3594151" y="413376"/>
                  <a:pt x="3596474" y="409063"/>
                </a:cubicBezTo>
                <a:cubicBezTo>
                  <a:pt x="3599459" y="402760"/>
                  <a:pt x="3600952" y="393470"/>
                  <a:pt x="3600952" y="381195"/>
                </a:cubicBezTo>
                <a:cubicBezTo>
                  <a:pt x="3600952" y="363943"/>
                  <a:pt x="3597801" y="355317"/>
                  <a:pt x="3591497" y="355317"/>
                </a:cubicBezTo>
                <a:cubicBezTo>
                  <a:pt x="3590834" y="355317"/>
                  <a:pt x="3575739" y="358967"/>
                  <a:pt x="3546212" y="366266"/>
                </a:cubicBezTo>
                <a:cubicBezTo>
                  <a:pt x="3540240" y="367593"/>
                  <a:pt x="3534600" y="368256"/>
                  <a:pt x="3529292" y="368256"/>
                </a:cubicBezTo>
                <a:cubicBezTo>
                  <a:pt x="3502087" y="368256"/>
                  <a:pt x="3475712" y="353659"/>
                  <a:pt x="3450166" y="324464"/>
                </a:cubicBezTo>
                <a:cubicBezTo>
                  <a:pt x="3438886" y="313847"/>
                  <a:pt x="3433246" y="307544"/>
                  <a:pt x="3433246" y="305553"/>
                </a:cubicBezTo>
                <a:cubicBezTo>
                  <a:pt x="3433246" y="300908"/>
                  <a:pt x="3439052" y="298586"/>
                  <a:pt x="3450664" y="298586"/>
                </a:cubicBezTo>
                <a:cubicBezTo>
                  <a:pt x="3453318" y="298586"/>
                  <a:pt x="3461944" y="298918"/>
                  <a:pt x="3476541" y="299581"/>
                </a:cubicBezTo>
                <a:cubicBezTo>
                  <a:pt x="3477537" y="299581"/>
                  <a:pt x="3478532" y="299581"/>
                  <a:pt x="3479527" y="299581"/>
                </a:cubicBezTo>
                <a:cubicBezTo>
                  <a:pt x="3489812" y="299581"/>
                  <a:pt x="3500594" y="297757"/>
                  <a:pt x="3511874" y="294107"/>
                </a:cubicBezTo>
                <a:cubicBezTo>
                  <a:pt x="3547041" y="282495"/>
                  <a:pt x="3566615" y="274865"/>
                  <a:pt x="3570596" y="271216"/>
                </a:cubicBezTo>
                <a:cubicBezTo>
                  <a:pt x="3573914" y="267898"/>
                  <a:pt x="3578061" y="265907"/>
                  <a:pt x="3583037" y="265244"/>
                </a:cubicBezTo>
                <a:cubicBezTo>
                  <a:pt x="3591995" y="263585"/>
                  <a:pt x="3597801" y="252969"/>
                  <a:pt x="3600455" y="233395"/>
                </a:cubicBezTo>
                <a:cubicBezTo>
                  <a:pt x="3604104" y="208181"/>
                  <a:pt x="3605929" y="186948"/>
                  <a:pt x="3605929" y="169696"/>
                </a:cubicBezTo>
                <a:cubicBezTo>
                  <a:pt x="3605929" y="155762"/>
                  <a:pt x="3602943" y="139008"/>
                  <a:pt x="3596971" y="119434"/>
                </a:cubicBezTo>
                <a:cubicBezTo>
                  <a:pt x="3595644" y="115121"/>
                  <a:pt x="3594151" y="111969"/>
                  <a:pt x="3592492" y="109979"/>
                </a:cubicBezTo>
                <a:cubicBezTo>
                  <a:pt x="3590834" y="107988"/>
                  <a:pt x="3585525" y="103178"/>
                  <a:pt x="3576568" y="95547"/>
                </a:cubicBezTo>
                <a:lnTo>
                  <a:pt x="3553179" y="75641"/>
                </a:lnTo>
                <a:cubicBezTo>
                  <a:pt x="3551520" y="74314"/>
                  <a:pt x="3550690" y="72324"/>
                  <a:pt x="3550690" y="69670"/>
                </a:cubicBezTo>
                <a:cubicBezTo>
                  <a:pt x="3550690" y="64693"/>
                  <a:pt x="3552847" y="60049"/>
                  <a:pt x="3557160" y="55736"/>
                </a:cubicBezTo>
                <a:cubicBezTo>
                  <a:pt x="3565454" y="47442"/>
                  <a:pt x="3575904" y="43295"/>
                  <a:pt x="3588511" y="43295"/>
                </a:cubicBezTo>
                <a:close/>
                <a:moveTo>
                  <a:pt x="470274" y="32346"/>
                </a:moveTo>
                <a:cubicBezTo>
                  <a:pt x="470606" y="32346"/>
                  <a:pt x="471767" y="33176"/>
                  <a:pt x="473757" y="34835"/>
                </a:cubicBezTo>
                <a:cubicBezTo>
                  <a:pt x="475748" y="36825"/>
                  <a:pt x="476743" y="38982"/>
                  <a:pt x="476743" y="41304"/>
                </a:cubicBezTo>
                <a:cubicBezTo>
                  <a:pt x="476743" y="43958"/>
                  <a:pt x="476080" y="47442"/>
                  <a:pt x="474753" y="51755"/>
                </a:cubicBezTo>
                <a:cubicBezTo>
                  <a:pt x="473094" y="56399"/>
                  <a:pt x="470938" y="68840"/>
                  <a:pt x="468283" y="89078"/>
                </a:cubicBezTo>
                <a:cubicBezTo>
                  <a:pt x="466293" y="102348"/>
                  <a:pt x="461482" y="125074"/>
                  <a:pt x="453852" y="157255"/>
                </a:cubicBezTo>
                <a:cubicBezTo>
                  <a:pt x="466459" y="156260"/>
                  <a:pt x="484208" y="151449"/>
                  <a:pt x="507100" y="142823"/>
                </a:cubicBezTo>
                <a:cubicBezTo>
                  <a:pt x="525015" y="135856"/>
                  <a:pt x="544755" y="130382"/>
                  <a:pt x="566319" y="126401"/>
                </a:cubicBezTo>
                <a:cubicBezTo>
                  <a:pt x="587220" y="122752"/>
                  <a:pt x="597671" y="117444"/>
                  <a:pt x="597671" y="110477"/>
                </a:cubicBezTo>
                <a:cubicBezTo>
                  <a:pt x="597671" y="104505"/>
                  <a:pt x="588050" y="94718"/>
                  <a:pt x="568807" y="81116"/>
                </a:cubicBezTo>
                <a:lnTo>
                  <a:pt x="560347" y="71660"/>
                </a:lnTo>
                <a:cubicBezTo>
                  <a:pt x="554707" y="66684"/>
                  <a:pt x="551888" y="63864"/>
                  <a:pt x="551888" y="63200"/>
                </a:cubicBezTo>
                <a:lnTo>
                  <a:pt x="551888" y="62703"/>
                </a:lnTo>
                <a:lnTo>
                  <a:pt x="562338" y="62205"/>
                </a:lnTo>
                <a:cubicBezTo>
                  <a:pt x="570964" y="61210"/>
                  <a:pt x="577433" y="60878"/>
                  <a:pt x="581746" y="61210"/>
                </a:cubicBezTo>
                <a:cubicBezTo>
                  <a:pt x="584400" y="61542"/>
                  <a:pt x="590206" y="65191"/>
                  <a:pt x="599164" y="72158"/>
                </a:cubicBezTo>
                <a:cubicBezTo>
                  <a:pt x="605467" y="77466"/>
                  <a:pt x="613595" y="81447"/>
                  <a:pt x="623548" y="84101"/>
                </a:cubicBezTo>
                <a:cubicBezTo>
                  <a:pt x="646772" y="90405"/>
                  <a:pt x="660042" y="96211"/>
                  <a:pt x="663360" y="101519"/>
                </a:cubicBezTo>
                <a:cubicBezTo>
                  <a:pt x="666346" y="105832"/>
                  <a:pt x="667839" y="109813"/>
                  <a:pt x="667839" y="113462"/>
                </a:cubicBezTo>
                <a:cubicBezTo>
                  <a:pt x="667839" y="126069"/>
                  <a:pt x="663194" y="138676"/>
                  <a:pt x="653905" y="151283"/>
                </a:cubicBezTo>
                <a:cubicBezTo>
                  <a:pt x="650255" y="156260"/>
                  <a:pt x="646274" y="159412"/>
                  <a:pt x="641961" y="160739"/>
                </a:cubicBezTo>
                <a:cubicBezTo>
                  <a:pt x="641298" y="161070"/>
                  <a:pt x="629022" y="163724"/>
                  <a:pt x="605135" y="168701"/>
                </a:cubicBezTo>
                <a:lnTo>
                  <a:pt x="573784" y="183630"/>
                </a:lnTo>
                <a:lnTo>
                  <a:pt x="531982" y="201048"/>
                </a:lnTo>
                <a:cubicBezTo>
                  <a:pt x="503450" y="216309"/>
                  <a:pt x="485369" y="225764"/>
                  <a:pt x="477739" y="229413"/>
                </a:cubicBezTo>
                <a:cubicBezTo>
                  <a:pt x="466127" y="235053"/>
                  <a:pt x="458911" y="239947"/>
                  <a:pt x="456091" y="244094"/>
                </a:cubicBezTo>
                <a:cubicBezTo>
                  <a:pt x="453271" y="248241"/>
                  <a:pt x="450036" y="258609"/>
                  <a:pt x="446387" y="275197"/>
                </a:cubicBezTo>
                <a:lnTo>
                  <a:pt x="441908" y="301074"/>
                </a:lnTo>
                <a:cubicBezTo>
                  <a:pt x="440249" y="309037"/>
                  <a:pt x="438591" y="316833"/>
                  <a:pt x="436932" y="324464"/>
                </a:cubicBezTo>
                <a:cubicBezTo>
                  <a:pt x="439586" y="323468"/>
                  <a:pt x="449871" y="313349"/>
                  <a:pt x="467786" y="294107"/>
                </a:cubicBezTo>
                <a:cubicBezTo>
                  <a:pt x="472430" y="289131"/>
                  <a:pt x="485701" y="281998"/>
                  <a:pt x="507597" y="272709"/>
                </a:cubicBezTo>
                <a:cubicBezTo>
                  <a:pt x="527503" y="264083"/>
                  <a:pt x="547575" y="259770"/>
                  <a:pt x="567812" y="259770"/>
                </a:cubicBezTo>
                <a:cubicBezTo>
                  <a:pt x="591699" y="259770"/>
                  <a:pt x="613761" y="274367"/>
                  <a:pt x="633999" y="303562"/>
                </a:cubicBezTo>
                <a:cubicBezTo>
                  <a:pt x="646938" y="322805"/>
                  <a:pt x="653407" y="346858"/>
                  <a:pt x="653407" y="375721"/>
                </a:cubicBezTo>
                <a:cubicBezTo>
                  <a:pt x="653407" y="404584"/>
                  <a:pt x="651582" y="424822"/>
                  <a:pt x="647933" y="436433"/>
                </a:cubicBezTo>
                <a:cubicBezTo>
                  <a:pt x="646606" y="440415"/>
                  <a:pt x="645942" y="443235"/>
                  <a:pt x="645942" y="444893"/>
                </a:cubicBezTo>
                <a:lnTo>
                  <a:pt x="632008" y="594684"/>
                </a:lnTo>
                <a:cubicBezTo>
                  <a:pt x="632008" y="595680"/>
                  <a:pt x="632008" y="596343"/>
                  <a:pt x="632008" y="596675"/>
                </a:cubicBezTo>
                <a:lnTo>
                  <a:pt x="632506" y="598168"/>
                </a:lnTo>
                <a:cubicBezTo>
                  <a:pt x="633501" y="605467"/>
                  <a:pt x="634994" y="609116"/>
                  <a:pt x="636985" y="609116"/>
                </a:cubicBezTo>
                <a:cubicBezTo>
                  <a:pt x="637980" y="609116"/>
                  <a:pt x="639141" y="608784"/>
                  <a:pt x="640468" y="608121"/>
                </a:cubicBezTo>
                <a:cubicBezTo>
                  <a:pt x="645445" y="605467"/>
                  <a:pt x="652412" y="603310"/>
                  <a:pt x="661369" y="601651"/>
                </a:cubicBezTo>
                <a:cubicBezTo>
                  <a:pt x="686251" y="597338"/>
                  <a:pt x="710470" y="591698"/>
                  <a:pt x="734025" y="584731"/>
                </a:cubicBezTo>
                <a:cubicBezTo>
                  <a:pt x="739997" y="583073"/>
                  <a:pt x="746135" y="582243"/>
                  <a:pt x="752438" y="582243"/>
                </a:cubicBezTo>
                <a:cubicBezTo>
                  <a:pt x="766040" y="582243"/>
                  <a:pt x="779643" y="588713"/>
                  <a:pt x="793245" y="601651"/>
                </a:cubicBezTo>
                <a:cubicBezTo>
                  <a:pt x="800212" y="607955"/>
                  <a:pt x="807428" y="616166"/>
                  <a:pt x="814892" y="626285"/>
                </a:cubicBezTo>
                <a:cubicBezTo>
                  <a:pt x="822357" y="636403"/>
                  <a:pt x="826089" y="642458"/>
                  <a:pt x="826089" y="644449"/>
                </a:cubicBezTo>
                <a:cubicBezTo>
                  <a:pt x="824762" y="665350"/>
                  <a:pt x="820781" y="677459"/>
                  <a:pt x="814146" y="680777"/>
                </a:cubicBezTo>
                <a:cubicBezTo>
                  <a:pt x="806515" y="684758"/>
                  <a:pt x="781799" y="688241"/>
                  <a:pt x="739997" y="691227"/>
                </a:cubicBezTo>
                <a:cubicBezTo>
                  <a:pt x="663691" y="696867"/>
                  <a:pt x="566817" y="709474"/>
                  <a:pt x="449373" y="729048"/>
                </a:cubicBezTo>
                <a:lnTo>
                  <a:pt x="333919" y="765874"/>
                </a:lnTo>
                <a:lnTo>
                  <a:pt x="248822" y="792747"/>
                </a:lnTo>
                <a:cubicBezTo>
                  <a:pt x="242187" y="795069"/>
                  <a:pt x="217139" y="805188"/>
                  <a:pt x="173678" y="823103"/>
                </a:cubicBezTo>
                <a:cubicBezTo>
                  <a:pt x="150786" y="832061"/>
                  <a:pt x="127231" y="839193"/>
                  <a:pt x="103013" y="844502"/>
                </a:cubicBezTo>
                <a:cubicBezTo>
                  <a:pt x="83770" y="849478"/>
                  <a:pt x="73154" y="851966"/>
                  <a:pt x="71163" y="851966"/>
                </a:cubicBezTo>
                <a:cubicBezTo>
                  <a:pt x="58225" y="851966"/>
                  <a:pt x="46281" y="847819"/>
                  <a:pt x="35333" y="839525"/>
                </a:cubicBezTo>
                <a:cubicBezTo>
                  <a:pt x="33011" y="837866"/>
                  <a:pt x="24551" y="822273"/>
                  <a:pt x="9953" y="792747"/>
                </a:cubicBezTo>
                <a:lnTo>
                  <a:pt x="0" y="776324"/>
                </a:lnTo>
                <a:cubicBezTo>
                  <a:pt x="0" y="774334"/>
                  <a:pt x="1161" y="772509"/>
                  <a:pt x="3484" y="770850"/>
                </a:cubicBezTo>
                <a:cubicBezTo>
                  <a:pt x="6470" y="768860"/>
                  <a:pt x="20735" y="765044"/>
                  <a:pt x="46281" y="759405"/>
                </a:cubicBezTo>
                <a:lnTo>
                  <a:pt x="63699" y="751442"/>
                </a:lnTo>
                <a:lnTo>
                  <a:pt x="98036" y="753433"/>
                </a:lnTo>
                <a:lnTo>
                  <a:pt x="134862" y="740992"/>
                </a:lnTo>
                <a:cubicBezTo>
                  <a:pt x="159744" y="737342"/>
                  <a:pt x="176664" y="733361"/>
                  <a:pt x="185622" y="729048"/>
                </a:cubicBezTo>
                <a:cubicBezTo>
                  <a:pt x="195906" y="724404"/>
                  <a:pt x="203371" y="722081"/>
                  <a:pt x="208016" y="722081"/>
                </a:cubicBezTo>
                <a:cubicBezTo>
                  <a:pt x="210670" y="722081"/>
                  <a:pt x="212329" y="722247"/>
                  <a:pt x="212992" y="722579"/>
                </a:cubicBezTo>
                <a:lnTo>
                  <a:pt x="213987" y="722579"/>
                </a:lnTo>
                <a:lnTo>
                  <a:pt x="220457" y="719095"/>
                </a:lnTo>
                <a:lnTo>
                  <a:pt x="237377" y="713124"/>
                </a:lnTo>
                <a:lnTo>
                  <a:pt x="243348" y="709640"/>
                </a:lnTo>
                <a:cubicBezTo>
                  <a:pt x="254296" y="708313"/>
                  <a:pt x="262093" y="705991"/>
                  <a:pt x="266738" y="702673"/>
                </a:cubicBezTo>
                <a:cubicBezTo>
                  <a:pt x="270055" y="700351"/>
                  <a:pt x="283657" y="695540"/>
                  <a:pt x="307544" y="688241"/>
                </a:cubicBezTo>
                <a:cubicBezTo>
                  <a:pt x="308540" y="688241"/>
                  <a:pt x="311194" y="688739"/>
                  <a:pt x="315507" y="689734"/>
                </a:cubicBezTo>
                <a:cubicBezTo>
                  <a:pt x="313184" y="686417"/>
                  <a:pt x="311194" y="684094"/>
                  <a:pt x="309535" y="682767"/>
                </a:cubicBezTo>
                <a:lnTo>
                  <a:pt x="308540" y="681772"/>
                </a:lnTo>
                <a:lnTo>
                  <a:pt x="313018" y="656392"/>
                </a:lnTo>
                <a:cubicBezTo>
                  <a:pt x="308374" y="653075"/>
                  <a:pt x="306051" y="646108"/>
                  <a:pt x="306051" y="635491"/>
                </a:cubicBezTo>
                <a:cubicBezTo>
                  <a:pt x="306051" y="609282"/>
                  <a:pt x="309701" y="579423"/>
                  <a:pt x="317000" y="545915"/>
                </a:cubicBezTo>
                <a:lnTo>
                  <a:pt x="317497" y="531981"/>
                </a:lnTo>
                <a:lnTo>
                  <a:pt x="322474" y="509090"/>
                </a:lnTo>
                <a:lnTo>
                  <a:pt x="325957" y="466292"/>
                </a:lnTo>
                <a:lnTo>
                  <a:pt x="344370" y="373233"/>
                </a:lnTo>
                <a:cubicBezTo>
                  <a:pt x="346029" y="370579"/>
                  <a:pt x="347854" y="369251"/>
                  <a:pt x="349844" y="369251"/>
                </a:cubicBezTo>
                <a:cubicBezTo>
                  <a:pt x="350176" y="369251"/>
                  <a:pt x="350674" y="369583"/>
                  <a:pt x="351337" y="370247"/>
                </a:cubicBezTo>
                <a:cubicBezTo>
                  <a:pt x="352332" y="348350"/>
                  <a:pt x="356479" y="323634"/>
                  <a:pt x="363778" y="296098"/>
                </a:cubicBezTo>
                <a:cubicBezTo>
                  <a:pt x="341218" y="321312"/>
                  <a:pt x="318824" y="333919"/>
                  <a:pt x="296596" y="333919"/>
                </a:cubicBezTo>
                <a:cubicBezTo>
                  <a:pt x="290293" y="333919"/>
                  <a:pt x="279179" y="332094"/>
                  <a:pt x="263254" y="328445"/>
                </a:cubicBezTo>
                <a:lnTo>
                  <a:pt x="213490" y="295600"/>
                </a:lnTo>
                <a:lnTo>
                  <a:pt x="197067" y="289131"/>
                </a:lnTo>
                <a:cubicBezTo>
                  <a:pt x="195740" y="288135"/>
                  <a:pt x="193252" y="283988"/>
                  <a:pt x="189603" y="276690"/>
                </a:cubicBezTo>
                <a:cubicBezTo>
                  <a:pt x="186285" y="270718"/>
                  <a:pt x="176332" y="260765"/>
                  <a:pt x="159744" y="246831"/>
                </a:cubicBezTo>
                <a:lnTo>
                  <a:pt x="140834" y="225930"/>
                </a:lnTo>
                <a:lnTo>
                  <a:pt x="124411" y="212991"/>
                </a:lnTo>
                <a:cubicBezTo>
                  <a:pt x="124080" y="212328"/>
                  <a:pt x="123748" y="210337"/>
                  <a:pt x="123416" y="207020"/>
                </a:cubicBezTo>
                <a:cubicBezTo>
                  <a:pt x="130051" y="209010"/>
                  <a:pt x="134364" y="210005"/>
                  <a:pt x="136355" y="210005"/>
                </a:cubicBezTo>
                <a:lnTo>
                  <a:pt x="166213" y="209010"/>
                </a:lnTo>
                <a:lnTo>
                  <a:pt x="178655" y="211498"/>
                </a:lnTo>
                <a:lnTo>
                  <a:pt x="189603" y="211001"/>
                </a:lnTo>
                <a:lnTo>
                  <a:pt x="219461" y="211996"/>
                </a:lnTo>
                <a:lnTo>
                  <a:pt x="284155" y="200052"/>
                </a:lnTo>
                <a:lnTo>
                  <a:pt x="322971" y="195574"/>
                </a:lnTo>
                <a:cubicBezTo>
                  <a:pt x="366764" y="184294"/>
                  <a:pt x="390319" y="177327"/>
                  <a:pt x="393637" y="174673"/>
                </a:cubicBezTo>
                <a:cubicBezTo>
                  <a:pt x="397950" y="171687"/>
                  <a:pt x="401765" y="165217"/>
                  <a:pt x="405083" y="155265"/>
                </a:cubicBezTo>
                <a:lnTo>
                  <a:pt x="431458" y="82111"/>
                </a:lnTo>
                <a:cubicBezTo>
                  <a:pt x="436766" y="67513"/>
                  <a:pt x="445723" y="54906"/>
                  <a:pt x="458330" y="44290"/>
                </a:cubicBezTo>
                <a:cubicBezTo>
                  <a:pt x="463639" y="39645"/>
                  <a:pt x="467122" y="36162"/>
                  <a:pt x="468781" y="33839"/>
                </a:cubicBezTo>
                <a:cubicBezTo>
                  <a:pt x="469445" y="32844"/>
                  <a:pt x="469942" y="32346"/>
                  <a:pt x="470274" y="32346"/>
                </a:cubicBezTo>
                <a:close/>
                <a:moveTo>
                  <a:pt x="1549664" y="0"/>
                </a:moveTo>
                <a:cubicBezTo>
                  <a:pt x="1559285" y="0"/>
                  <a:pt x="1579688" y="7132"/>
                  <a:pt x="1610874" y="21398"/>
                </a:cubicBezTo>
                <a:cubicBezTo>
                  <a:pt x="1622486" y="26375"/>
                  <a:pt x="1632107" y="34669"/>
                  <a:pt x="1639737" y="46280"/>
                </a:cubicBezTo>
                <a:cubicBezTo>
                  <a:pt x="1650686" y="62537"/>
                  <a:pt x="1656160" y="76968"/>
                  <a:pt x="1656160" y="89576"/>
                </a:cubicBezTo>
                <a:cubicBezTo>
                  <a:pt x="1656160" y="93888"/>
                  <a:pt x="1654335" y="99860"/>
                  <a:pt x="1650686" y="107491"/>
                </a:cubicBezTo>
                <a:cubicBezTo>
                  <a:pt x="1647700" y="114458"/>
                  <a:pt x="1646207" y="119600"/>
                  <a:pt x="1646207" y="122918"/>
                </a:cubicBezTo>
                <a:cubicBezTo>
                  <a:pt x="1646207" y="128889"/>
                  <a:pt x="1647700" y="131875"/>
                  <a:pt x="1650686" y="131875"/>
                </a:cubicBezTo>
                <a:lnTo>
                  <a:pt x="1704431" y="130382"/>
                </a:lnTo>
                <a:cubicBezTo>
                  <a:pt x="1715711" y="130382"/>
                  <a:pt x="1730143" y="138013"/>
                  <a:pt x="1747726" y="153274"/>
                </a:cubicBezTo>
                <a:cubicBezTo>
                  <a:pt x="1753698" y="158582"/>
                  <a:pt x="1758343" y="165549"/>
                  <a:pt x="1761660" y="174175"/>
                </a:cubicBezTo>
                <a:cubicBezTo>
                  <a:pt x="1762656" y="176497"/>
                  <a:pt x="1763153" y="177824"/>
                  <a:pt x="1763153" y="178156"/>
                </a:cubicBezTo>
                <a:lnTo>
                  <a:pt x="1762656" y="180644"/>
                </a:lnTo>
                <a:cubicBezTo>
                  <a:pt x="1761328" y="186616"/>
                  <a:pt x="1752205" y="191758"/>
                  <a:pt x="1735285" y="196071"/>
                </a:cubicBezTo>
                <a:cubicBezTo>
                  <a:pt x="1723673" y="199057"/>
                  <a:pt x="1711398" y="204863"/>
                  <a:pt x="1698459" y="213489"/>
                </a:cubicBezTo>
                <a:cubicBezTo>
                  <a:pt x="1691492" y="218465"/>
                  <a:pt x="1684359" y="221783"/>
                  <a:pt x="1677061" y="223442"/>
                </a:cubicBezTo>
                <a:cubicBezTo>
                  <a:pt x="1660473" y="227091"/>
                  <a:pt x="1651847" y="230409"/>
                  <a:pt x="1651183" y="233395"/>
                </a:cubicBezTo>
                <a:lnTo>
                  <a:pt x="1648197" y="247826"/>
                </a:lnTo>
                <a:cubicBezTo>
                  <a:pt x="1669430" y="253798"/>
                  <a:pt x="1682701" y="259106"/>
                  <a:pt x="1688009" y="263751"/>
                </a:cubicBezTo>
                <a:cubicBezTo>
                  <a:pt x="1701279" y="274699"/>
                  <a:pt x="1707915" y="286643"/>
                  <a:pt x="1707915" y="299581"/>
                </a:cubicBezTo>
                <a:cubicBezTo>
                  <a:pt x="1707915" y="317828"/>
                  <a:pt x="1695971" y="331762"/>
                  <a:pt x="1672084" y="341383"/>
                </a:cubicBezTo>
                <a:cubicBezTo>
                  <a:pt x="1653505" y="348682"/>
                  <a:pt x="1641396" y="356479"/>
                  <a:pt x="1635756" y="364773"/>
                </a:cubicBezTo>
                <a:cubicBezTo>
                  <a:pt x="1634429" y="366763"/>
                  <a:pt x="1632936" y="371408"/>
                  <a:pt x="1631277" y="378707"/>
                </a:cubicBezTo>
                <a:lnTo>
                  <a:pt x="1761163" y="348350"/>
                </a:lnTo>
                <a:cubicBezTo>
                  <a:pt x="1777751" y="344701"/>
                  <a:pt x="1788201" y="342876"/>
                  <a:pt x="1792514" y="342876"/>
                </a:cubicBezTo>
                <a:cubicBezTo>
                  <a:pt x="1801803" y="342876"/>
                  <a:pt x="1824529" y="352995"/>
                  <a:pt x="1860691" y="373233"/>
                </a:cubicBezTo>
                <a:cubicBezTo>
                  <a:pt x="1874957" y="380863"/>
                  <a:pt x="1882090" y="388825"/>
                  <a:pt x="1882090" y="397120"/>
                </a:cubicBezTo>
                <a:cubicBezTo>
                  <a:pt x="1882090" y="402760"/>
                  <a:pt x="1879270" y="409561"/>
                  <a:pt x="1873630" y="417523"/>
                </a:cubicBezTo>
                <a:cubicBezTo>
                  <a:pt x="1869317" y="423495"/>
                  <a:pt x="1865999" y="426315"/>
                  <a:pt x="1863677" y="425983"/>
                </a:cubicBezTo>
                <a:lnTo>
                  <a:pt x="1853227" y="424988"/>
                </a:lnTo>
                <a:lnTo>
                  <a:pt x="1836804" y="425485"/>
                </a:lnTo>
                <a:cubicBezTo>
                  <a:pt x="1836473" y="425485"/>
                  <a:pt x="1831330" y="424158"/>
                  <a:pt x="1821377" y="421504"/>
                </a:cubicBezTo>
                <a:cubicBezTo>
                  <a:pt x="1818392" y="420509"/>
                  <a:pt x="1815738" y="420011"/>
                  <a:pt x="1813415" y="420011"/>
                </a:cubicBezTo>
                <a:cubicBezTo>
                  <a:pt x="1810761" y="420011"/>
                  <a:pt x="1806780" y="420675"/>
                  <a:pt x="1801472" y="422002"/>
                </a:cubicBezTo>
                <a:cubicBezTo>
                  <a:pt x="1794173" y="423661"/>
                  <a:pt x="1775097" y="426812"/>
                  <a:pt x="1744243" y="431457"/>
                </a:cubicBezTo>
                <a:cubicBezTo>
                  <a:pt x="1691824" y="439751"/>
                  <a:pt x="1658648" y="447050"/>
                  <a:pt x="1644714" y="453353"/>
                </a:cubicBezTo>
                <a:cubicBezTo>
                  <a:pt x="1636420" y="457335"/>
                  <a:pt x="1620827" y="461813"/>
                  <a:pt x="1597935" y="466790"/>
                </a:cubicBezTo>
                <a:lnTo>
                  <a:pt x="1563100" y="484705"/>
                </a:lnTo>
                <a:lnTo>
                  <a:pt x="1548669" y="490677"/>
                </a:lnTo>
                <a:cubicBezTo>
                  <a:pt x="1545351" y="493331"/>
                  <a:pt x="1542531" y="499303"/>
                  <a:pt x="1540209" y="508592"/>
                </a:cubicBezTo>
                <a:cubicBezTo>
                  <a:pt x="1590637" y="489018"/>
                  <a:pt x="1625306" y="479231"/>
                  <a:pt x="1644216" y="479231"/>
                </a:cubicBezTo>
                <a:cubicBezTo>
                  <a:pt x="1667439" y="479231"/>
                  <a:pt x="1687180" y="488520"/>
                  <a:pt x="1703436" y="507099"/>
                </a:cubicBezTo>
                <a:cubicBezTo>
                  <a:pt x="1710071" y="514398"/>
                  <a:pt x="1716209" y="524848"/>
                  <a:pt x="1721849" y="538451"/>
                </a:cubicBezTo>
                <a:cubicBezTo>
                  <a:pt x="1726161" y="549067"/>
                  <a:pt x="1728318" y="558025"/>
                  <a:pt x="1728318" y="565323"/>
                </a:cubicBezTo>
                <a:lnTo>
                  <a:pt x="1724834" y="894764"/>
                </a:lnTo>
                <a:lnTo>
                  <a:pt x="1726328" y="921139"/>
                </a:lnTo>
                <a:cubicBezTo>
                  <a:pt x="1725332" y="929765"/>
                  <a:pt x="1720024" y="938225"/>
                  <a:pt x="1710403" y="946519"/>
                </a:cubicBezTo>
                <a:cubicBezTo>
                  <a:pt x="1700118" y="955144"/>
                  <a:pt x="1694147" y="960784"/>
                  <a:pt x="1692488" y="963439"/>
                </a:cubicBezTo>
                <a:cubicBezTo>
                  <a:pt x="1681539" y="978700"/>
                  <a:pt x="1674904" y="986496"/>
                  <a:pt x="1672582" y="986828"/>
                </a:cubicBezTo>
                <a:cubicBezTo>
                  <a:pt x="1671918" y="987160"/>
                  <a:pt x="1671421" y="987491"/>
                  <a:pt x="1671089" y="987823"/>
                </a:cubicBezTo>
                <a:lnTo>
                  <a:pt x="1670591" y="988321"/>
                </a:lnTo>
                <a:lnTo>
                  <a:pt x="1670094" y="987823"/>
                </a:lnTo>
                <a:cubicBezTo>
                  <a:pt x="1669430" y="986164"/>
                  <a:pt x="1656657" y="971567"/>
                  <a:pt x="1631775" y="944030"/>
                </a:cubicBezTo>
                <a:lnTo>
                  <a:pt x="1580518" y="888294"/>
                </a:lnTo>
                <a:lnTo>
                  <a:pt x="1529261" y="835544"/>
                </a:lnTo>
                <a:cubicBezTo>
                  <a:pt x="1518976" y="815306"/>
                  <a:pt x="1509189" y="799548"/>
                  <a:pt x="1499899" y="788268"/>
                </a:cubicBezTo>
                <a:cubicBezTo>
                  <a:pt x="1504544" y="797889"/>
                  <a:pt x="1505208" y="807842"/>
                  <a:pt x="1501890" y="818127"/>
                </a:cubicBezTo>
                <a:lnTo>
                  <a:pt x="1498407" y="833056"/>
                </a:lnTo>
                <a:cubicBezTo>
                  <a:pt x="1496084" y="834383"/>
                  <a:pt x="1494923" y="839359"/>
                  <a:pt x="1494923" y="847985"/>
                </a:cubicBezTo>
                <a:cubicBezTo>
                  <a:pt x="1494923" y="849644"/>
                  <a:pt x="1495587" y="853127"/>
                  <a:pt x="1496914" y="858436"/>
                </a:cubicBezTo>
                <a:cubicBezTo>
                  <a:pt x="1501559" y="874360"/>
                  <a:pt x="1503881" y="884645"/>
                  <a:pt x="1503881" y="889290"/>
                </a:cubicBezTo>
                <a:cubicBezTo>
                  <a:pt x="1503881" y="900570"/>
                  <a:pt x="1500397" y="911849"/>
                  <a:pt x="1493430" y="923129"/>
                </a:cubicBezTo>
                <a:cubicBezTo>
                  <a:pt x="1492766" y="924125"/>
                  <a:pt x="1491605" y="924788"/>
                  <a:pt x="1489947" y="925120"/>
                </a:cubicBezTo>
                <a:lnTo>
                  <a:pt x="1488454" y="926115"/>
                </a:lnTo>
                <a:lnTo>
                  <a:pt x="1486961" y="925120"/>
                </a:lnTo>
                <a:cubicBezTo>
                  <a:pt x="1476013" y="919148"/>
                  <a:pt x="1465396" y="905380"/>
                  <a:pt x="1455111" y="883816"/>
                </a:cubicBezTo>
                <a:cubicBezTo>
                  <a:pt x="1448476" y="869550"/>
                  <a:pt x="1445324" y="856777"/>
                  <a:pt x="1445656" y="845497"/>
                </a:cubicBezTo>
                <a:lnTo>
                  <a:pt x="1452623" y="714119"/>
                </a:lnTo>
                <a:lnTo>
                  <a:pt x="1454116" y="704166"/>
                </a:lnTo>
                <a:lnTo>
                  <a:pt x="1454614" y="663359"/>
                </a:lnTo>
                <a:lnTo>
                  <a:pt x="1461083" y="610111"/>
                </a:lnTo>
                <a:cubicBezTo>
                  <a:pt x="1462079" y="599163"/>
                  <a:pt x="1465396" y="587551"/>
                  <a:pt x="1471036" y="575276"/>
                </a:cubicBezTo>
                <a:cubicBezTo>
                  <a:pt x="1475349" y="559352"/>
                  <a:pt x="1479330" y="548238"/>
                  <a:pt x="1482980" y="541934"/>
                </a:cubicBezTo>
                <a:cubicBezTo>
                  <a:pt x="1488951" y="531649"/>
                  <a:pt x="1504047" y="509753"/>
                  <a:pt x="1528265" y="476245"/>
                </a:cubicBezTo>
                <a:cubicBezTo>
                  <a:pt x="1507696" y="483212"/>
                  <a:pt x="1492103" y="488023"/>
                  <a:pt x="1481487" y="490677"/>
                </a:cubicBezTo>
                <a:cubicBezTo>
                  <a:pt x="1468216" y="493663"/>
                  <a:pt x="1461083" y="495487"/>
                  <a:pt x="1460088" y="496151"/>
                </a:cubicBezTo>
                <a:lnTo>
                  <a:pt x="1374991" y="534967"/>
                </a:lnTo>
                <a:cubicBezTo>
                  <a:pt x="1339824" y="545252"/>
                  <a:pt x="1321411" y="551389"/>
                  <a:pt x="1319752" y="553380"/>
                </a:cubicBezTo>
                <a:cubicBezTo>
                  <a:pt x="1315439" y="559352"/>
                  <a:pt x="1311624" y="572456"/>
                  <a:pt x="1308306" y="592694"/>
                </a:cubicBezTo>
                <a:cubicBezTo>
                  <a:pt x="1303330" y="621225"/>
                  <a:pt x="1300842" y="638477"/>
                  <a:pt x="1300842" y="644449"/>
                </a:cubicBezTo>
                <a:cubicBezTo>
                  <a:pt x="1300842" y="645444"/>
                  <a:pt x="1301008" y="647103"/>
                  <a:pt x="1301340" y="649425"/>
                </a:cubicBezTo>
                <a:cubicBezTo>
                  <a:pt x="1302335" y="656060"/>
                  <a:pt x="1302832" y="660042"/>
                  <a:pt x="1302832" y="661369"/>
                </a:cubicBezTo>
                <a:lnTo>
                  <a:pt x="1292382" y="796728"/>
                </a:lnTo>
                <a:lnTo>
                  <a:pt x="1294870" y="809169"/>
                </a:lnTo>
                <a:lnTo>
                  <a:pt x="1293377" y="829075"/>
                </a:lnTo>
                <a:cubicBezTo>
                  <a:pt x="1292382" y="852630"/>
                  <a:pt x="1290889" y="865734"/>
                  <a:pt x="1288898" y="868389"/>
                </a:cubicBezTo>
                <a:cubicBezTo>
                  <a:pt x="1285913" y="872370"/>
                  <a:pt x="1281766" y="874360"/>
                  <a:pt x="1276457" y="874360"/>
                </a:cubicBezTo>
                <a:cubicBezTo>
                  <a:pt x="1266173" y="874360"/>
                  <a:pt x="1254063" y="865900"/>
                  <a:pt x="1240129" y="848980"/>
                </a:cubicBezTo>
                <a:cubicBezTo>
                  <a:pt x="1220555" y="824762"/>
                  <a:pt x="1210768" y="800377"/>
                  <a:pt x="1210768" y="775827"/>
                </a:cubicBezTo>
                <a:cubicBezTo>
                  <a:pt x="1210768" y="772841"/>
                  <a:pt x="1211598" y="767699"/>
                  <a:pt x="1213256" y="760400"/>
                </a:cubicBezTo>
                <a:cubicBezTo>
                  <a:pt x="1214915" y="753765"/>
                  <a:pt x="1215911" y="749120"/>
                  <a:pt x="1216242" y="746466"/>
                </a:cubicBezTo>
                <a:lnTo>
                  <a:pt x="1224702" y="538451"/>
                </a:lnTo>
                <a:lnTo>
                  <a:pt x="1227688" y="447879"/>
                </a:lnTo>
                <a:lnTo>
                  <a:pt x="1150553" y="528995"/>
                </a:lnTo>
                <a:cubicBezTo>
                  <a:pt x="1130979" y="549565"/>
                  <a:pt x="1117211" y="561176"/>
                  <a:pt x="1109249" y="563830"/>
                </a:cubicBezTo>
                <a:lnTo>
                  <a:pt x="1083869" y="571793"/>
                </a:lnTo>
                <a:cubicBezTo>
                  <a:pt x="1074580" y="577101"/>
                  <a:pt x="1068774" y="579755"/>
                  <a:pt x="1066451" y="579755"/>
                </a:cubicBezTo>
                <a:cubicBezTo>
                  <a:pt x="1060148" y="579755"/>
                  <a:pt x="1053015" y="575442"/>
                  <a:pt x="1045053" y="566816"/>
                </a:cubicBezTo>
                <a:cubicBezTo>
                  <a:pt x="1039413" y="561176"/>
                  <a:pt x="1036095" y="556200"/>
                  <a:pt x="1035100" y="551887"/>
                </a:cubicBezTo>
                <a:lnTo>
                  <a:pt x="1029626" y="528000"/>
                </a:lnTo>
                <a:cubicBezTo>
                  <a:pt x="1023654" y="511412"/>
                  <a:pt x="1020668" y="501957"/>
                  <a:pt x="1020668" y="499634"/>
                </a:cubicBezTo>
                <a:cubicBezTo>
                  <a:pt x="1020668" y="493331"/>
                  <a:pt x="1030787" y="479065"/>
                  <a:pt x="1051025" y="456837"/>
                </a:cubicBezTo>
                <a:cubicBezTo>
                  <a:pt x="1051688" y="456173"/>
                  <a:pt x="1065622" y="433282"/>
                  <a:pt x="1092827" y="388162"/>
                </a:cubicBezTo>
                <a:cubicBezTo>
                  <a:pt x="1110742" y="358303"/>
                  <a:pt x="1119699" y="335412"/>
                  <a:pt x="1119699" y="319487"/>
                </a:cubicBezTo>
                <a:cubicBezTo>
                  <a:pt x="1119699" y="318824"/>
                  <a:pt x="1119534" y="317994"/>
                  <a:pt x="1119202" y="316999"/>
                </a:cubicBezTo>
                <a:cubicBezTo>
                  <a:pt x="1114225" y="302070"/>
                  <a:pt x="1111737" y="291951"/>
                  <a:pt x="1111737" y="286643"/>
                </a:cubicBezTo>
                <a:cubicBezTo>
                  <a:pt x="1111737" y="281666"/>
                  <a:pt x="1113230" y="279012"/>
                  <a:pt x="1116216" y="278680"/>
                </a:cubicBezTo>
                <a:cubicBezTo>
                  <a:pt x="1116879" y="278680"/>
                  <a:pt x="1118041" y="279344"/>
                  <a:pt x="1119699" y="280671"/>
                </a:cubicBezTo>
                <a:cubicBezTo>
                  <a:pt x="1120363" y="281666"/>
                  <a:pt x="1122353" y="282827"/>
                  <a:pt x="1125671" y="284154"/>
                </a:cubicBezTo>
                <a:cubicBezTo>
                  <a:pt x="1134961" y="289131"/>
                  <a:pt x="1145245" y="299747"/>
                  <a:pt x="1156525" y="316004"/>
                </a:cubicBezTo>
                <a:cubicBezTo>
                  <a:pt x="1161501" y="322971"/>
                  <a:pt x="1168303" y="338398"/>
                  <a:pt x="1176929" y="362285"/>
                </a:cubicBezTo>
                <a:cubicBezTo>
                  <a:pt x="1178919" y="367924"/>
                  <a:pt x="1181407" y="373564"/>
                  <a:pt x="1184393" y="379204"/>
                </a:cubicBezTo>
                <a:cubicBezTo>
                  <a:pt x="1198327" y="370247"/>
                  <a:pt x="1208944" y="363446"/>
                  <a:pt x="1216242" y="358801"/>
                </a:cubicBezTo>
                <a:cubicBezTo>
                  <a:pt x="1227191" y="352166"/>
                  <a:pt x="1233826" y="347189"/>
                  <a:pt x="1236148" y="343872"/>
                </a:cubicBezTo>
                <a:cubicBezTo>
                  <a:pt x="1239797" y="338232"/>
                  <a:pt x="1243115" y="323468"/>
                  <a:pt x="1246101" y="299581"/>
                </a:cubicBezTo>
                <a:lnTo>
                  <a:pt x="1256552" y="220456"/>
                </a:lnTo>
                <a:lnTo>
                  <a:pt x="1267500" y="133368"/>
                </a:lnTo>
                <a:lnTo>
                  <a:pt x="1265509" y="91068"/>
                </a:lnTo>
                <a:cubicBezTo>
                  <a:pt x="1265509" y="90073"/>
                  <a:pt x="1265675" y="88414"/>
                  <a:pt x="1266007" y="86092"/>
                </a:cubicBezTo>
                <a:cubicBezTo>
                  <a:pt x="1267334" y="79457"/>
                  <a:pt x="1267997" y="75641"/>
                  <a:pt x="1267997" y="74646"/>
                </a:cubicBezTo>
                <a:cubicBezTo>
                  <a:pt x="1267997" y="73651"/>
                  <a:pt x="1267666" y="72324"/>
                  <a:pt x="1267002" y="70665"/>
                </a:cubicBezTo>
                <a:cubicBezTo>
                  <a:pt x="1265675" y="67016"/>
                  <a:pt x="1265012" y="64362"/>
                  <a:pt x="1265012" y="62703"/>
                </a:cubicBezTo>
                <a:cubicBezTo>
                  <a:pt x="1265012" y="58390"/>
                  <a:pt x="1266836" y="56233"/>
                  <a:pt x="1270486" y="56233"/>
                </a:cubicBezTo>
                <a:cubicBezTo>
                  <a:pt x="1270817" y="56233"/>
                  <a:pt x="1271481" y="56731"/>
                  <a:pt x="1272476" y="57726"/>
                </a:cubicBezTo>
                <a:cubicBezTo>
                  <a:pt x="1278448" y="63366"/>
                  <a:pt x="1283756" y="68011"/>
                  <a:pt x="1288401" y="71660"/>
                </a:cubicBezTo>
                <a:cubicBezTo>
                  <a:pt x="1296695" y="77632"/>
                  <a:pt x="1301174" y="81447"/>
                  <a:pt x="1301837" y="83106"/>
                </a:cubicBezTo>
                <a:lnTo>
                  <a:pt x="1310795" y="100026"/>
                </a:lnTo>
                <a:lnTo>
                  <a:pt x="1336175" y="141330"/>
                </a:lnTo>
                <a:cubicBezTo>
                  <a:pt x="1341483" y="149625"/>
                  <a:pt x="1344137" y="167374"/>
                  <a:pt x="1344137" y="194578"/>
                </a:cubicBezTo>
                <a:cubicBezTo>
                  <a:pt x="1344137" y="203536"/>
                  <a:pt x="1343473" y="212162"/>
                  <a:pt x="1342146" y="220456"/>
                </a:cubicBezTo>
                <a:cubicBezTo>
                  <a:pt x="1338497" y="242352"/>
                  <a:pt x="1336672" y="256618"/>
                  <a:pt x="1336672" y="263253"/>
                </a:cubicBezTo>
                <a:cubicBezTo>
                  <a:pt x="1336672" y="269225"/>
                  <a:pt x="1338497" y="274367"/>
                  <a:pt x="1342146" y="278680"/>
                </a:cubicBezTo>
                <a:lnTo>
                  <a:pt x="1364043" y="304060"/>
                </a:lnTo>
                <a:lnTo>
                  <a:pt x="1363545" y="319487"/>
                </a:lnTo>
                <a:lnTo>
                  <a:pt x="1367526" y="339890"/>
                </a:lnTo>
                <a:cubicBezTo>
                  <a:pt x="1367526" y="341881"/>
                  <a:pt x="1351602" y="358635"/>
                  <a:pt x="1319752" y="390153"/>
                </a:cubicBezTo>
                <a:cubicBezTo>
                  <a:pt x="1317762" y="391811"/>
                  <a:pt x="1313283" y="402594"/>
                  <a:pt x="1306316" y="422499"/>
                </a:cubicBezTo>
                <a:cubicBezTo>
                  <a:pt x="1302667" y="433448"/>
                  <a:pt x="1300344" y="449372"/>
                  <a:pt x="1299349" y="470273"/>
                </a:cubicBezTo>
                <a:cubicBezTo>
                  <a:pt x="1301008" y="470605"/>
                  <a:pt x="1302335" y="470771"/>
                  <a:pt x="1303330" y="470771"/>
                </a:cubicBezTo>
                <a:cubicBezTo>
                  <a:pt x="1307975" y="470771"/>
                  <a:pt x="1312122" y="465297"/>
                  <a:pt x="1315771" y="454349"/>
                </a:cubicBezTo>
                <a:cubicBezTo>
                  <a:pt x="1317098" y="450367"/>
                  <a:pt x="1320499" y="443898"/>
                  <a:pt x="1325973" y="434940"/>
                </a:cubicBezTo>
                <a:cubicBezTo>
                  <a:pt x="1331447" y="425983"/>
                  <a:pt x="1335511" y="420343"/>
                  <a:pt x="1338165" y="418021"/>
                </a:cubicBezTo>
                <a:cubicBezTo>
                  <a:pt x="1339160" y="417357"/>
                  <a:pt x="1340322" y="417025"/>
                  <a:pt x="1341649" y="417025"/>
                </a:cubicBezTo>
                <a:cubicBezTo>
                  <a:pt x="1342312" y="417025"/>
                  <a:pt x="1342810" y="417357"/>
                  <a:pt x="1343142" y="418021"/>
                </a:cubicBezTo>
                <a:lnTo>
                  <a:pt x="1343639" y="418518"/>
                </a:lnTo>
                <a:cubicBezTo>
                  <a:pt x="1342644" y="418850"/>
                  <a:pt x="1340819" y="422334"/>
                  <a:pt x="1338165" y="428969"/>
                </a:cubicBezTo>
                <a:lnTo>
                  <a:pt x="1339658" y="456837"/>
                </a:lnTo>
                <a:cubicBezTo>
                  <a:pt x="1339658" y="458828"/>
                  <a:pt x="1338663" y="462477"/>
                  <a:pt x="1336672" y="467785"/>
                </a:cubicBezTo>
                <a:cubicBezTo>
                  <a:pt x="1361886" y="459823"/>
                  <a:pt x="1380631" y="453519"/>
                  <a:pt x="1392906" y="448875"/>
                </a:cubicBezTo>
                <a:cubicBezTo>
                  <a:pt x="1404186" y="444562"/>
                  <a:pt x="1411651" y="441908"/>
                  <a:pt x="1415300" y="440912"/>
                </a:cubicBezTo>
                <a:cubicBezTo>
                  <a:pt x="1422930" y="438590"/>
                  <a:pt x="1432386" y="434609"/>
                  <a:pt x="1443666" y="428969"/>
                </a:cubicBezTo>
                <a:lnTo>
                  <a:pt x="1483477" y="413044"/>
                </a:lnTo>
                <a:cubicBezTo>
                  <a:pt x="1494094" y="408731"/>
                  <a:pt x="1511179" y="399110"/>
                  <a:pt x="1534735" y="384181"/>
                </a:cubicBezTo>
                <a:cubicBezTo>
                  <a:pt x="1532412" y="382522"/>
                  <a:pt x="1530753" y="381195"/>
                  <a:pt x="1529758" y="380200"/>
                </a:cubicBezTo>
                <a:lnTo>
                  <a:pt x="1528763" y="379702"/>
                </a:lnTo>
                <a:lnTo>
                  <a:pt x="1508857" y="381693"/>
                </a:lnTo>
                <a:lnTo>
                  <a:pt x="1491439" y="373233"/>
                </a:lnTo>
                <a:cubicBezTo>
                  <a:pt x="1473193" y="364275"/>
                  <a:pt x="1454448" y="350341"/>
                  <a:pt x="1435206" y="331431"/>
                </a:cubicBezTo>
                <a:cubicBezTo>
                  <a:pt x="1426912" y="323468"/>
                  <a:pt x="1422765" y="317828"/>
                  <a:pt x="1422765" y="314511"/>
                </a:cubicBezTo>
                <a:cubicBezTo>
                  <a:pt x="1422765" y="313515"/>
                  <a:pt x="1423428" y="312354"/>
                  <a:pt x="1424755" y="311027"/>
                </a:cubicBezTo>
                <a:cubicBezTo>
                  <a:pt x="1427078" y="308041"/>
                  <a:pt x="1429566" y="306714"/>
                  <a:pt x="1432220" y="307046"/>
                </a:cubicBezTo>
                <a:lnTo>
                  <a:pt x="1441675" y="308539"/>
                </a:lnTo>
                <a:lnTo>
                  <a:pt x="1467553" y="309534"/>
                </a:lnTo>
                <a:lnTo>
                  <a:pt x="1471036" y="310032"/>
                </a:lnTo>
                <a:cubicBezTo>
                  <a:pt x="1515161" y="296430"/>
                  <a:pt x="1538218" y="289131"/>
                  <a:pt x="1540209" y="288135"/>
                </a:cubicBezTo>
                <a:cubicBezTo>
                  <a:pt x="1548503" y="284154"/>
                  <a:pt x="1552816" y="275031"/>
                  <a:pt x="1553147" y="260765"/>
                </a:cubicBezTo>
                <a:cubicBezTo>
                  <a:pt x="1528597" y="260102"/>
                  <a:pt x="1508691" y="255623"/>
                  <a:pt x="1493430" y="247329"/>
                </a:cubicBezTo>
                <a:cubicBezTo>
                  <a:pt x="1467884" y="233395"/>
                  <a:pt x="1454116" y="225930"/>
                  <a:pt x="1452126" y="224935"/>
                </a:cubicBezTo>
                <a:cubicBezTo>
                  <a:pt x="1433879" y="217636"/>
                  <a:pt x="1424755" y="211830"/>
                  <a:pt x="1424755" y="207517"/>
                </a:cubicBezTo>
                <a:cubicBezTo>
                  <a:pt x="1424755" y="205858"/>
                  <a:pt x="1426580" y="203536"/>
                  <a:pt x="1430229" y="200550"/>
                </a:cubicBezTo>
                <a:cubicBezTo>
                  <a:pt x="1434874" y="196901"/>
                  <a:pt x="1440182" y="194578"/>
                  <a:pt x="1446154" y="193583"/>
                </a:cubicBezTo>
                <a:lnTo>
                  <a:pt x="1495918" y="187611"/>
                </a:lnTo>
                <a:cubicBezTo>
                  <a:pt x="1539379" y="173346"/>
                  <a:pt x="1562271" y="165052"/>
                  <a:pt x="1564593" y="162729"/>
                </a:cubicBezTo>
                <a:cubicBezTo>
                  <a:pt x="1568906" y="158748"/>
                  <a:pt x="1571063" y="152776"/>
                  <a:pt x="1571063" y="144814"/>
                </a:cubicBezTo>
                <a:cubicBezTo>
                  <a:pt x="1571063" y="141828"/>
                  <a:pt x="1570399" y="138345"/>
                  <a:pt x="1569072" y="134363"/>
                </a:cubicBezTo>
                <a:cubicBezTo>
                  <a:pt x="1559451" y="102183"/>
                  <a:pt x="1554972" y="84101"/>
                  <a:pt x="1555636" y="80120"/>
                </a:cubicBezTo>
                <a:cubicBezTo>
                  <a:pt x="1558621" y="66518"/>
                  <a:pt x="1560115" y="59219"/>
                  <a:pt x="1560115" y="58224"/>
                </a:cubicBezTo>
                <a:cubicBezTo>
                  <a:pt x="1560115" y="54906"/>
                  <a:pt x="1557460" y="50593"/>
                  <a:pt x="1552152" y="45285"/>
                </a:cubicBezTo>
                <a:cubicBezTo>
                  <a:pt x="1529261" y="22394"/>
                  <a:pt x="1517815" y="10284"/>
                  <a:pt x="1517815" y="8957"/>
                </a:cubicBezTo>
                <a:lnTo>
                  <a:pt x="1517815" y="8460"/>
                </a:lnTo>
                <a:cubicBezTo>
                  <a:pt x="1517815" y="7132"/>
                  <a:pt x="1520635" y="6303"/>
                  <a:pt x="1526275" y="5971"/>
                </a:cubicBezTo>
                <a:cubicBezTo>
                  <a:pt x="1530256" y="5640"/>
                  <a:pt x="1535896" y="4312"/>
                  <a:pt x="1543194" y="1990"/>
                </a:cubicBezTo>
                <a:cubicBezTo>
                  <a:pt x="1547176" y="663"/>
                  <a:pt x="1549332" y="0"/>
                  <a:pt x="1549664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endParaRPr lang="en-US" altLang="ko-KR" sz="8000" b="0" dirty="0">
              <a:solidFill>
                <a:srgbClr val="ED7D3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419549" y="4363926"/>
            <a:ext cx="549867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安徽康佳电子有限公司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610156" y="3081137"/>
            <a:ext cx="3886102" cy="887299"/>
          </a:xfrm>
          <a:custGeom>
            <a:avLst/>
            <a:gdLst>
              <a:gd name="connsiteX0" fmla="*/ 613097 w 3886102"/>
              <a:gd name="connsiteY0" fmla="*/ 601154 h 887299"/>
              <a:gd name="connsiteX1" fmla="*/ 577267 w 3886102"/>
              <a:gd name="connsiteY1" fmla="*/ 607623 h 887299"/>
              <a:gd name="connsiteX2" fmla="*/ 542432 w 3886102"/>
              <a:gd name="connsiteY2" fmla="*/ 631012 h 887299"/>
              <a:gd name="connsiteX3" fmla="*/ 492667 w 3886102"/>
              <a:gd name="connsiteY3" fmla="*/ 665350 h 887299"/>
              <a:gd name="connsiteX4" fmla="*/ 498141 w 3886102"/>
              <a:gd name="connsiteY4" fmla="*/ 667838 h 887299"/>
              <a:gd name="connsiteX5" fmla="*/ 525014 w 3886102"/>
              <a:gd name="connsiteY5" fmla="*/ 674805 h 887299"/>
              <a:gd name="connsiteX6" fmla="*/ 591201 w 3886102"/>
              <a:gd name="connsiteY6" fmla="*/ 659378 h 887299"/>
              <a:gd name="connsiteX7" fmla="*/ 641961 w 3886102"/>
              <a:gd name="connsiteY7" fmla="*/ 642458 h 887299"/>
              <a:gd name="connsiteX8" fmla="*/ 671819 w 3886102"/>
              <a:gd name="connsiteY8" fmla="*/ 629519 h 887299"/>
              <a:gd name="connsiteX9" fmla="*/ 675303 w 3886102"/>
              <a:gd name="connsiteY9" fmla="*/ 623050 h 887299"/>
              <a:gd name="connsiteX10" fmla="*/ 668336 w 3886102"/>
              <a:gd name="connsiteY10" fmla="*/ 617078 h 887299"/>
              <a:gd name="connsiteX11" fmla="*/ 613097 w 3886102"/>
              <a:gd name="connsiteY11" fmla="*/ 601154 h 887299"/>
              <a:gd name="connsiteX12" fmla="*/ 1253565 w 3886102"/>
              <a:gd name="connsiteY12" fmla="*/ 484705 h 887299"/>
              <a:gd name="connsiteX13" fmla="*/ 1227688 w 3886102"/>
              <a:gd name="connsiteY13" fmla="*/ 524517 h 887299"/>
              <a:gd name="connsiteX14" fmla="*/ 1185388 w 3886102"/>
              <a:gd name="connsiteY14" fmla="*/ 627031 h 887299"/>
              <a:gd name="connsiteX15" fmla="*/ 1180412 w 3886102"/>
              <a:gd name="connsiteY15" fmla="*/ 647435 h 887299"/>
              <a:gd name="connsiteX16" fmla="*/ 1200815 w 3886102"/>
              <a:gd name="connsiteY16" fmla="*/ 660373 h 887299"/>
              <a:gd name="connsiteX17" fmla="*/ 1221218 w 3886102"/>
              <a:gd name="connsiteY17" fmla="*/ 668833 h 887299"/>
              <a:gd name="connsiteX18" fmla="*/ 1235152 w 3886102"/>
              <a:gd name="connsiteY18" fmla="*/ 661866 h 887299"/>
              <a:gd name="connsiteX19" fmla="*/ 1252072 w 3886102"/>
              <a:gd name="connsiteY19" fmla="*/ 570300 h 887299"/>
              <a:gd name="connsiteX20" fmla="*/ 1257546 w 3886102"/>
              <a:gd name="connsiteY20" fmla="*/ 496649 h 887299"/>
              <a:gd name="connsiteX21" fmla="*/ 1253565 w 3886102"/>
              <a:gd name="connsiteY21" fmla="*/ 484705 h 887299"/>
              <a:gd name="connsiteX22" fmla="*/ 1237143 w 3886102"/>
              <a:gd name="connsiteY22" fmla="*/ 388162 h 887299"/>
              <a:gd name="connsiteX23" fmla="*/ 1235650 w 3886102"/>
              <a:gd name="connsiteY23" fmla="*/ 389157 h 887299"/>
              <a:gd name="connsiteX24" fmla="*/ 1219725 w 3886102"/>
              <a:gd name="connsiteY24" fmla="*/ 398115 h 887299"/>
              <a:gd name="connsiteX25" fmla="*/ 1201313 w 3886102"/>
              <a:gd name="connsiteY25" fmla="*/ 413542 h 887299"/>
              <a:gd name="connsiteX26" fmla="*/ 1166477 w 3886102"/>
              <a:gd name="connsiteY26" fmla="*/ 441410 h 887299"/>
              <a:gd name="connsiteX27" fmla="*/ 1159510 w 3886102"/>
              <a:gd name="connsiteY27" fmla="*/ 452856 h 887299"/>
              <a:gd name="connsiteX28" fmla="*/ 1146074 w 3886102"/>
              <a:gd name="connsiteY28" fmla="*/ 473757 h 887299"/>
              <a:gd name="connsiteX29" fmla="*/ 1142590 w 3886102"/>
              <a:gd name="connsiteY29" fmla="*/ 491174 h 887299"/>
              <a:gd name="connsiteX30" fmla="*/ 1117708 w 3886102"/>
              <a:gd name="connsiteY30" fmla="*/ 542432 h 887299"/>
              <a:gd name="connsiteX31" fmla="*/ 1119201 w 3886102"/>
              <a:gd name="connsiteY31" fmla="*/ 542432 h 887299"/>
              <a:gd name="connsiteX32" fmla="*/ 1121192 w 3886102"/>
              <a:gd name="connsiteY32" fmla="*/ 542432 h 887299"/>
              <a:gd name="connsiteX33" fmla="*/ 1136619 w 3886102"/>
              <a:gd name="connsiteY33" fmla="*/ 532479 h 887299"/>
              <a:gd name="connsiteX34" fmla="*/ 1149557 w 3886102"/>
              <a:gd name="connsiteY34" fmla="*/ 528995 h 887299"/>
              <a:gd name="connsiteX35" fmla="*/ 1173445 w 3886102"/>
              <a:gd name="connsiteY35" fmla="*/ 502620 h 887299"/>
              <a:gd name="connsiteX36" fmla="*/ 1205294 w 3886102"/>
              <a:gd name="connsiteY36" fmla="*/ 470273 h 887299"/>
              <a:gd name="connsiteX37" fmla="*/ 1223209 w 3886102"/>
              <a:gd name="connsiteY37" fmla="*/ 444396 h 887299"/>
              <a:gd name="connsiteX38" fmla="*/ 1247593 w 3886102"/>
              <a:gd name="connsiteY38" fmla="*/ 400106 h 887299"/>
              <a:gd name="connsiteX39" fmla="*/ 1239133 w 3886102"/>
              <a:gd name="connsiteY39" fmla="*/ 389157 h 887299"/>
              <a:gd name="connsiteX40" fmla="*/ 2167737 w 3886102"/>
              <a:gd name="connsiteY40" fmla="*/ 369749 h 887299"/>
              <a:gd name="connsiteX41" fmla="*/ 2145841 w 3886102"/>
              <a:gd name="connsiteY41" fmla="*/ 391148 h 887299"/>
              <a:gd name="connsiteX42" fmla="*/ 2146836 w 3886102"/>
              <a:gd name="connsiteY42" fmla="*/ 396622 h 887299"/>
              <a:gd name="connsiteX43" fmla="*/ 2151315 w 3886102"/>
              <a:gd name="connsiteY43" fmla="*/ 417025 h 887299"/>
              <a:gd name="connsiteX44" fmla="*/ 505606 w 3886102"/>
              <a:gd name="connsiteY44" fmla="*/ 368754 h 887299"/>
              <a:gd name="connsiteX45" fmla="*/ 501127 w 3886102"/>
              <a:gd name="connsiteY45" fmla="*/ 386669 h 887299"/>
              <a:gd name="connsiteX46" fmla="*/ 507099 w 3886102"/>
              <a:gd name="connsiteY46" fmla="*/ 432452 h 887299"/>
              <a:gd name="connsiteX47" fmla="*/ 513071 w 3886102"/>
              <a:gd name="connsiteY47" fmla="*/ 434443 h 887299"/>
              <a:gd name="connsiteX48" fmla="*/ 548403 w 3886102"/>
              <a:gd name="connsiteY48" fmla="*/ 421007 h 887299"/>
              <a:gd name="connsiteX49" fmla="*/ 558356 w 3886102"/>
              <a:gd name="connsiteY49" fmla="*/ 407073 h 887299"/>
              <a:gd name="connsiteX50" fmla="*/ 535465 w 3886102"/>
              <a:gd name="connsiteY50" fmla="*/ 387167 h 887299"/>
              <a:gd name="connsiteX51" fmla="*/ 518047 w 3886102"/>
              <a:gd name="connsiteY51" fmla="*/ 375721 h 887299"/>
              <a:gd name="connsiteX52" fmla="*/ 505606 w 3886102"/>
              <a:gd name="connsiteY52" fmla="*/ 368754 h 887299"/>
              <a:gd name="connsiteX53" fmla="*/ 2707681 w 3886102"/>
              <a:gd name="connsiteY53" fmla="*/ 364275 h 887299"/>
              <a:gd name="connsiteX54" fmla="*/ 2669860 w 3886102"/>
              <a:gd name="connsiteY54" fmla="*/ 382190 h 887299"/>
              <a:gd name="connsiteX55" fmla="*/ 2631044 w 3886102"/>
              <a:gd name="connsiteY55" fmla="*/ 393636 h 887299"/>
              <a:gd name="connsiteX56" fmla="*/ 2620593 w 3886102"/>
              <a:gd name="connsiteY56" fmla="*/ 392641 h 887299"/>
              <a:gd name="connsiteX57" fmla="*/ 2588246 w 3886102"/>
              <a:gd name="connsiteY57" fmla="*/ 390650 h 887299"/>
              <a:gd name="connsiteX58" fmla="*/ 2559880 w 3886102"/>
              <a:gd name="connsiteY58" fmla="*/ 397617 h 887299"/>
              <a:gd name="connsiteX59" fmla="*/ 2548932 w 3886102"/>
              <a:gd name="connsiteY59" fmla="*/ 412547 h 887299"/>
              <a:gd name="connsiteX60" fmla="*/ 2530022 w 3886102"/>
              <a:gd name="connsiteY60" fmla="*/ 501127 h 887299"/>
              <a:gd name="connsiteX61" fmla="*/ 2530022 w 3886102"/>
              <a:gd name="connsiteY61" fmla="*/ 508094 h 887299"/>
              <a:gd name="connsiteX62" fmla="*/ 2543458 w 3886102"/>
              <a:gd name="connsiteY62" fmla="*/ 545418 h 887299"/>
              <a:gd name="connsiteX63" fmla="*/ 2550923 w 3886102"/>
              <a:gd name="connsiteY63" fmla="*/ 582741 h 887299"/>
              <a:gd name="connsiteX64" fmla="*/ 2563364 w 3886102"/>
              <a:gd name="connsiteY64" fmla="*/ 587717 h 887299"/>
              <a:gd name="connsiteX65" fmla="*/ 2599194 w 3886102"/>
              <a:gd name="connsiteY65" fmla="*/ 577764 h 887299"/>
              <a:gd name="connsiteX66" fmla="*/ 2607654 w 3886102"/>
              <a:gd name="connsiteY66" fmla="*/ 575774 h 887299"/>
              <a:gd name="connsiteX67" fmla="*/ 2622584 w 3886102"/>
              <a:gd name="connsiteY67" fmla="*/ 565323 h 887299"/>
              <a:gd name="connsiteX68" fmla="*/ 2649456 w 3886102"/>
              <a:gd name="connsiteY68" fmla="*/ 559352 h 887299"/>
              <a:gd name="connsiteX69" fmla="*/ 2654930 w 3886102"/>
              <a:gd name="connsiteY69" fmla="*/ 554873 h 887299"/>
              <a:gd name="connsiteX70" fmla="*/ 2703202 w 3886102"/>
              <a:gd name="connsiteY70" fmla="*/ 475747 h 887299"/>
              <a:gd name="connsiteX71" fmla="*/ 2724103 w 3886102"/>
              <a:gd name="connsiteY71" fmla="*/ 419016 h 887299"/>
              <a:gd name="connsiteX72" fmla="*/ 2731070 w 3886102"/>
              <a:gd name="connsiteY72" fmla="*/ 389655 h 887299"/>
              <a:gd name="connsiteX73" fmla="*/ 2722610 w 3886102"/>
              <a:gd name="connsiteY73" fmla="*/ 371242 h 887299"/>
              <a:gd name="connsiteX74" fmla="*/ 2707681 w 3886102"/>
              <a:gd name="connsiteY74" fmla="*/ 364275 h 887299"/>
              <a:gd name="connsiteX75" fmla="*/ 408068 w 3886102"/>
              <a:gd name="connsiteY75" fmla="*/ 309534 h 887299"/>
              <a:gd name="connsiteX76" fmla="*/ 339393 w 3886102"/>
              <a:gd name="connsiteY76" fmla="*/ 344369 h 887299"/>
              <a:gd name="connsiteX77" fmla="*/ 311525 w 3886102"/>
              <a:gd name="connsiteY77" fmla="*/ 361787 h 887299"/>
              <a:gd name="connsiteX78" fmla="*/ 311027 w 3886102"/>
              <a:gd name="connsiteY78" fmla="*/ 365270 h 887299"/>
              <a:gd name="connsiteX79" fmla="*/ 324464 w 3886102"/>
              <a:gd name="connsiteY79" fmla="*/ 388162 h 887299"/>
              <a:gd name="connsiteX80" fmla="*/ 335412 w 3886102"/>
              <a:gd name="connsiteY80" fmla="*/ 431457 h 887299"/>
              <a:gd name="connsiteX81" fmla="*/ 364773 w 3886102"/>
              <a:gd name="connsiteY81" fmla="*/ 409063 h 887299"/>
              <a:gd name="connsiteX82" fmla="*/ 403589 w 3886102"/>
              <a:gd name="connsiteY82" fmla="*/ 381195 h 887299"/>
              <a:gd name="connsiteX83" fmla="*/ 424490 w 3886102"/>
              <a:gd name="connsiteY83" fmla="*/ 368754 h 887299"/>
              <a:gd name="connsiteX84" fmla="*/ 427974 w 3886102"/>
              <a:gd name="connsiteY84" fmla="*/ 373233 h 887299"/>
              <a:gd name="connsiteX85" fmla="*/ 427974 w 3886102"/>
              <a:gd name="connsiteY85" fmla="*/ 373730 h 887299"/>
              <a:gd name="connsiteX86" fmla="*/ 393139 w 3886102"/>
              <a:gd name="connsiteY86" fmla="*/ 398115 h 887299"/>
              <a:gd name="connsiteX87" fmla="*/ 377214 w 3886102"/>
              <a:gd name="connsiteY87" fmla="*/ 411054 h 887299"/>
              <a:gd name="connsiteX88" fmla="*/ 356313 w 3886102"/>
              <a:gd name="connsiteY88" fmla="*/ 444894 h 887299"/>
              <a:gd name="connsiteX89" fmla="*/ 346360 w 3886102"/>
              <a:gd name="connsiteY89" fmla="*/ 457335 h 887299"/>
              <a:gd name="connsiteX90" fmla="*/ 336407 w 3886102"/>
              <a:gd name="connsiteY90" fmla="*/ 475250 h 887299"/>
              <a:gd name="connsiteX91" fmla="*/ 396124 w 3886102"/>
              <a:gd name="connsiteY91" fmla="*/ 492170 h 887299"/>
              <a:gd name="connsiteX92" fmla="*/ 428471 w 3886102"/>
              <a:gd name="connsiteY92" fmla="*/ 495156 h 887299"/>
              <a:gd name="connsiteX93" fmla="*/ 437926 w 3886102"/>
              <a:gd name="connsiteY93" fmla="*/ 478236 h 887299"/>
              <a:gd name="connsiteX94" fmla="*/ 438424 w 3886102"/>
              <a:gd name="connsiteY94" fmla="*/ 373730 h 887299"/>
              <a:gd name="connsiteX95" fmla="*/ 435936 w 3886102"/>
              <a:gd name="connsiteY95" fmla="*/ 347853 h 887299"/>
              <a:gd name="connsiteX96" fmla="*/ 428969 w 3886102"/>
              <a:gd name="connsiteY96" fmla="*/ 341384 h 887299"/>
              <a:gd name="connsiteX97" fmla="*/ 422002 w 3886102"/>
              <a:gd name="connsiteY97" fmla="*/ 332924 h 887299"/>
              <a:gd name="connsiteX98" fmla="*/ 405082 w 3886102"/>
              <a:gd name="connsiteY98" fmla="*/ 319985 h 887299"/>
              <a:gd name="connsiteX99" fmla="*/ 408068 w 3886102"/>
              <a:gd name="connsiteY99" fmla="*/ 309534 h 887299"/>
              <a:gd name="connsiteX100" fmla="*/ 2337434 w 3886102"/>
              <a:gd name="connsiteY100" fmla="*/ 243845 h 887299"/>
              <a:gd name="connsiteX101" fmla="*/ 2299115 w 3886102"/>
              <a:gd name="connsiteY101" fmla="*/ 281169 h 887299"/>
              <a:gd name="connsiteX102" fmla="*/ 2275726 w 3886102"/>
              <a:gd name="connsiteY102" fmla="*/ 328942 h 887299"/>
              <a:gd name="connsiteX103" fmla="*/ 2254327 w 3886102"/>
              <a:gd name="connsiteY103" fmla="*/ 400106 h 887299"/>
              <a:gd name="connsiteX104" fmla="*/ 2221980 w 3886102"/>
              <a:gd name="connsiteY104" fmla="*/ 465795 h 887299"/>
              <a:gd name="connsiteX105" fmla="*/ 2199586 w 3886102"/>
              <a:gd name="connsiteY105" fmla="*/ 516057 h 887299"/>
              <a:gd name="connsiteX106" fmla="*/ 2192122 w 3886102"/>
              <a:gd name="connsiteY106" fmla="*/ 536460 h 887299"/>
              <a:gd name="connsiteX107" fmla="*/ 2197098 w 3886102"/>
              <a:gd name="connsiteY107" fmla="*/ 567314 h 887299"/>
              <a:gd name="connsiteX108" fmla="*/ 2226957 w 3886102"/>
              <a:gd name="connsiteY108" fmla="*/ 600158 h 887299"/>
              <a:gd name="connsiteX109" fmla="*/ 2250346 w 3886102"/>
              <a:gd name="connsiteY109" fmla="*/ 618074 h 887299"/>
              <a:gd name="connsiteX110" fmla="*/ 2267763 w 3886102"/>
              <a:gd name="connsiteY110" fmla="*/ 632505 h 887299"/>
              <a:gd name="connsiteX111" fmla="*/ 2272242 w 3886102"/>
              <a:gd name="connsiteY111" fmla="*/ 629519 h 887299"/>
              <a:gd name="connsiteX112" fmla="*/ 2323002 w 3886102"/>
              <a:gd name="connsiteY112" fmla="*/ 503118 h 887299"/>
              <a:gd name="connsiteX113" fmla="*/ 2330467 w 3886102"/>
              <a:gd name="connsiteY113" fmla="*/ 471766 h 887299"/>
              <a:gd name="connsiteX114" fmla="*/ 2339922 w 3886102"/>
              <a:gd name="connsiteY114" fmla="*/ 435936 h 887299"/>
              <a:gd name="connsiteX115" fmla="*/ 2348382 w 3886102"/>
              <a:gd name="connsiteY115" fmla="*/ 376219 h 887299"/>
              <a:gd name="connsiteX116" fmla="*/ 2360823 w 3886102"/>
              <a:gd name="connsiteY116" fmla="*/ 288633 h 887299"/>
              <a:gd name="connsiteX117" fmla="*/ 2351368 w 3886102"/>
              <a:gd name="connsiteY117" fmla="*/ 259272 h 887299"/>
              <a:gd name="connsiteX118" fmla="*/ 2337434 w 3886102"/>
              <a:gd name="connsiteY118" fmla="*/ 243845 h 887299"/>
              <a:gd name="connsiteX119" fmla="*/ 565821 w 3886102"/>
              <a:gd name="connsiteY119" fmla="*/ 221451 h 887299"/>
              <a:gd name="connsiteX120" fmla="*/ 532479 w 3886102"/>
              <a:gd name="connsiteY120" fmla="*/ 227423 h 887299"/>
              <a:gd name="connsiteX121" fmla="*/ 475250 w 3886102"/>
              <a:gd name="connsiteY121" fmla="*/ 264746 h 887299"/>
              <a:gd name="connsiteX122" fmla="*/ 500630 w 3886102"/>
              <a:gd name="connsiteY122" fmla="*/ 288136 h 887299"/>
              <a:gd name="connsiteX123" fmla="*/ 503118 w 3886102"/>
              <a:gd name="connsiteY123" fmla="*/ 304060 h 887299"/>
              <a:gd name="connsiteX124" fmla="*/ 509090 w 3886102"/>
              <a:gd name="connsiteY124" fmla="*/ 302070 h 887299"/>
              <a:gd name="connsiteX125" fmla="*/ 521531 w 3886102"/>
              <a:gd name="connsiteY125" fmla="*/ 297591 h 887299"/>
              <a:gd name="connsiteX126" fmla="*/ 557859 w 3886102"/>
              <a:gd name="connsiteY126" fmla="*/ 274202 h 887299"/>
              <a:gd name="connsiteX127" fmla="*/ 585727 w 3886102"/>
              <a:gd name="connsiteY127" fmla="*/ 241855 h 887299"/>
              <a:gd name="connsiteX128" fmla="*/ 587717 w 3886102"/>
              <a:gd name="connsiteY128" fmla="*/ 236381 h 887299"/>
              <a:gd name="connsiteX129" fmla="*/ 588713 w 3886102"/>
              <a:gd name="connsiteY129" fmla="*/ 234390 h 887299"/>
              <a:gd name="connsiteX130" fmla="*/ 584234 w 3886102"/>
              <a:gd name="connsiteY130" fmla="*/ 228916 h 887299"/>
              <a:gd name="connsiteX131" fmla="*/ 565821 w 3886102"/>
              <a:gd name="connsiteY131" fmla="*/ 221451 h 887299"/>
              <a:gd name="connsiteX132" fmla="*/ 3230705 w 3886102"/>
              <a:gd name="connsiteY132" fmla="*/ 93557 h 887299"/>
              <a:gd name="connsiteX133" fmla="*/ 3371538 w 3886102"/>
              <a:gd name="connsiteY133" fmla="*/ 150288 h 887299"/>
              <a:gd name="connsiteX134" fmla="*/ 3447677 w 3886102"/>
              <a:gd name="connsiteY134" fmla="*/ 220456 h 887299"/>
              <a:gd name="connsiteX135" fmla="*/ 3529789 w 3886102"/>
              <a:gd name="connsiteY135" fmla="*/ 333421 h 887299"/>
              <a:gd name="connsiteX136" fmla="*/ 3617872 w 3886102"/>
              <a:gd name="connsiteY136" fmla="*/ 430960 h 887299"/>
              <a:gd name="connsiteX137" fmla="*/ 3634294 w 3886102"/>
              <a:gd name="connsiteY137" fmla="*/ 446884 h 887299"/>
              <a:gd name="connsiteX138" fmla="*/ 3714912 w 3886102"/>
              <a:gd name="connsiteY138" fmla="*/ 507597 h 887299"/>
              <a:gd name="connsiteX139" fmla="*/ 3825887 w 3886102"/>
              <a:gd name="connsiteY139" fmla="*/ 632008 h 887299"/>
              <a:gd name="connsiteX140" fmla="*/ 3865201 w 3886102"/>
              <a:gd name="connsiteY140" fmla="*/ 706157 h 887299"/>
              <a:gd name="connsiteX141" fmla="*/ 3886102 w 3886102"/>
              <a:gd name="connsiteY141" fmla="*/ 779310 h 887299"/>
              <a:gd name="connsiteX142" fmla="*/ 3879135 w 3886102"/>
              <a:gd name="connsiteY142" fmla="*/ 779808 h 887299"/>
              <a:gd name="connsiteX143" fmla="*/ 3877144 w 3886102"/>
              <a:gd name="connsiteY143" fmla="*/ 779808 h 887299"/>
              <a:gd name="connsiteX144" fmla="*/ 3862713 w 3886102"/>
              <a:gd name="connsiteY144" fmla="*/ 764879 h 887299"/>
              <a:gd name="connsiteX145" fmla="*/ 3838826 w 3886102"/>
              <a:gd name="connsiteY145" fmla="*/ 749949 h 887299"/>
              <a:gd name="connsiteX146" fmla="*/ 3820911 w 3886102"/>
              <a:gd name="connsiteY146" fmla="*/ 737508 h 887299"/>
              <a:gd name="connsiteX147" fmla="*/ 3758207 w 3886102"/>
              <a:gd name="connsiteY147" fmla="*/ 709640 h 887299"/>
              <a:gd name="connsiteX148" fmla="*/ 3706452 w 3886102"/>
              <a:gd name="connsiteY148" fmla="*/ 736513 h 887299"/>
              <a:gd name="connsiteX149" fmla="*/ 3698490 w 3886102"/>
              <a:gd name="connsiteY149" fmla="*/ 738006 h 887299"/>
              <a:gd name="connsiteX150" fmla="*/ 3640266 w 3886102"/>
              <a:gd name="connsiteY150" fmla="*/ 715612 h 887299"/>
              <a:gd name="connsiteX151" fmla="*/ 3594482 w 3886102"/>
              <a:gd name="connsiteY151" fmla="*/ 668833 h 887299"/>
              <a:gd name="connsiteX152" fmla="*/ 3567112 w 3886102"/>
              <a:gd name="connsiteY152" fmla="*/ 633003 h 887299"/>
              <a:gd name="connsiteX153" fmla="*/ 3528296 w 3886102"/>
              <a:gd name="connsiteY153" fmla="*/ 571295 h 887299"/>
              <a:gd name="connsiteX154" fmla="*/ 3503911 w 3886102"/>
              <a:gd name="connsiteY154" fmla="*/ 513071 h 887299"/>
              <a:gd name="connsiteX155" fmla="*/ 3487987 w 3886102"/>
              <a:gd name="connsiteY155" fmla="*/ 484705 h 887299"/>
              <a:gd name="connsiteX156" fmla="*/ 3484005 w 3886102"/>
              <a:gd name="connsiteY156" fmla="*/ 472762 h 887299"/>
              <a:gd name="connsiteX157" fmla="*/ 3473057 w 3886102"/>
              <a:gd name="connsiteY157" fmla="*/ 446884 h 887299"/>
              <a:gd name="connsiteX158" fmla="*/ 3465593 w 3886102"/>
              <a:gd name="connsiteY158" fmla="*/ 427974 h 887299"/>
              <a:gd name="connsiteX159" fmla="*/ 3451161 w 3886102"/>
              <a:gd name="connsiteY159" fmla="*/ 402096 h 887299"/>
              <a:gd name="connsiteX160" fmla="*/ 3440710 w 3886102"/>
              <a:gd name="connsiteY160" fmla="*/ 379702 h 887299"/>
              <a:gd name="connsiteX161" fmla="*/ 3401397 w 3886102"/>
              <a:gd name="connsiteY161" fmla="*/ 321975 h 887299"/>
              <a:gd name="connsiteX162" fmla="*/ 3400401 w 3886102"/>
              <a:gd name="connsiteY162" fmla="*/ 321975 h 887299"/>
              <a:gd name="connsiteX163" fmla="*/ 3389951 w 3886102"/>
              <a:gd name="connsiteY163" fmla="*/ 334914 h 887299"/>
              <a:gd name="connsiteX164" fmla="*/ 3352130 w 3886102"/>
              <a:gd name="connsiteY164" fmla="*/ 427974 h 887299"/>
              <a:gd name="connsiteX165" fmla="*/ 3341679 w 3886102"/>
              <a:gd name="connsiteY165" fmla="*/ 449870 h 887299"/>
              <a:gd name="connsiteX166" fmla="*/ 3329736 w 3886102"/>
              <a:gd name="connsiteY166" fmla="*/ 464799 h 887299"/>
              <a:gd name="connsiteX167" fmla="*/ 3319285 w 3886102"/>
              <a:gd name="connsiteY167" fmla="*/ 484705 h 887299"/>
              <a:gd name="connsiteX168" fmla="*/ 3249615 w 3886102"/>
              <a:gd name="connsiteY168" fmla="*/ 596177 h 887299"/>
              <a:gd name="connsiteX169" fmla="*/ 3204329 w 3886102"/>
              <a:gd name="connsiteY169" fmla="*/ 660373 h 887299"/>
              <a:gd name="connsiteX170" fmla="*/ 3147598 w 3886102"/>
              <a:gd name="connsiteY170" fmla="*/ 732532 h 887299"/>
              <a:gd name="connsiteX171" fmla="*/ 3111768 w 3886102"/>
              <a:gd name="connsiteY171" fmla="*/ 773836 h 887299"/>
              <a:gd name="connsiteX172" fmla="*/ 3081411 w 3886102"/>
              <a:gd name="connsiteY172" fmla="*/ 783789 h 887299"/>
              <a:gd name="connsiteX173" fmla="*/ 3064492 w 3886102"/>
              <a:gd name="connsiteY173" fmla="*/ 779310 h 887299"/>
              <a:gd name="connsiteX174" fmla="*/ 3050557 w 3886102"/>
              <a:gd name="connsiteY174" fmla="*/ 715612 h 887299"/>
              <a:gd name="connsiteX175" fmla="*/ 3052548 w 3886102"/>
              <a:gd name="connsiteY175" fmla="*/ 659876 h 887299"/>
              <a:gd name="connsiteX176" fmla="*/ 3060013 w 3886102"/>
              <a:gd name="connsiteY176" fmla="*/ 644449 h 887299"/>
              <a:gd name="connsiteX177" fmla="*/ 3061008 w 3886102"/>
              <a:gd name="connsiteY177" fmla="*/ 641961 h 887299"/>
              <a:gd name="connsiteX178" fmla="*/ 3060510 w 3886102"/>
              <a:gd name="connsiteY178" fmla="*/ 637482 h 887299"/>
              <a:gd name="connsiteX179" fmla="*/ 3094848 w 3886102"/>
              <a:gd name="connsiteY179" fmla="*/ 674307 h 887299"/>
              <a:gd name="connsiteX180" fmla="*/ 3100322 w 3886102"/>
              <a:gd name="connsiteY180" fmla="*/ 672814 h 887299"/>
              <a:gd name="connsiteX181" fmla="*/ 3158049 w 3886102"/>
              <a:gd name="connsiteY181" fmla="*/ 568309 h 887299"/>
              <a:gd name="connsiteX182" fmla="*/ 3232695 w 3886102"/>
              <a:gd name="connsiteY182" fmla="*/ 427476 h 887299"/>
              <a:gd name="connsiteX183" fmla="*/ 3282957 w 3886102"/>
              <a:gd name="connsiteY183" fmla="*/ 312520 h 887299"/>
              <a:gd name="connsiteX184" fmla="*/ 3303858 w 3886102"/>
              <a:gd name="connsiteY184" fmla="*/ 251808 h 887299"/>
              <a:gd name="connsiteX185" fmla="*/ 3293408 w 3886102"/>
              <a:gd name="connsiteY185" fmla="*/ 226925 h 887299"/>
              <a:gd name="connsiteX186" fmla="*/ 3224733 w 3886102"/>
              <a:gd name="connsiteY186" fmla="*/ 204531 h 887299"/>
              <a:gd name="connsiteX187" fmla="*/ 3104303 w 3886102"/>
              <a:gd name="connsiteY187" fmla="*/ 204531 h 887299"/>
              <a:gd name="connsiteX188" fmla="*/ 3086388 w 3886102"/>
              <a:gd name="connsiteY188" fmla="*/ 196569 h 887299"/>
              <a:gd name="connsiteX189" fmla="*/ 3074444 w 3886102"/>
              <a:gd name="connsiteY189" fmla="*/ 183133 h 887299"/>
              <a:gd name="connsiteX190" fmla="*/ 3075937 w 3886102"/>
              <a:gd name="connsiteY190" fmla="*/ 176663 h 887299"/>
              <a:gd name="connsiteX191" fmla="*/ 3093853 w 3886102"/>
              <a:gd name="connsiteY191" fmla="*/ 165218 h 887299"/>
              <a:gd name="connsiteX192" fmla="*/ 3141129 w 3886102"/>
              <a:gd name="connsiteY192" fmla="*/ 125406 h 887299"/>
              <a:gd name="connsiteX193" fmla="*/ 3230705 w 3886102"/>
              <a:gd name="connsiteY193" fmla="*/ 93557 h 887299"/>
              <a:gd name="connsiteX194" fmla="*/ 179152 w 3886102"/>
              <a:gd name="connsiteY194" fmla="*/ 67182 h 887299"/>
              <a:gd name="connsiteX195" fmla="*/ 250315 w 3886102"/>
              <a:gd name="connsiteY195" fmla="*/ 92064 h 887299"/>
              <a:gd name="connsiteX196" fmla="*/ 299581 w 3886102"/>
              <a:gd name="connsiteY196" fmla="*/ 141331 h 887299"/>
              <a:gd name="connsiteX197" fmla="*/ 283657 w 3886102"/>
              <a:gd name="connsiteY197" fmla="*/ 174673 h 887299"/>
              <a:gd name="connsiteX198" fmla="*/ 253301 w 3886102"/>
              <a:gd name="connsiteY198" fmla="*/ 198062 h 887299"/>
              <a:gd name="connsiteX199" fmla="*/ 216973 w 3886102"/>
              <a:gd name="connsiteY199" fmla="*/ 245836 h 887299"/>
              <a:gd name="connsiteX200" fmla="*/ 194579 w 3886102"/>
              <a:gd name="connsiteY200" fmla="*/ 267732 h 887299"/>
              <a:gd name="connsiteX201" fmla="*/ 159743 w 3886102"/>
              <a:gd name="connsiteY201" fmla="*/ 302070 h 887299"/>
              <a:gd name="connsiteX202" fmla="*/ 146805 w 3886102"/>
              <a:gd name="connsiteY202" fmla="*/ 315506 h 887299"/>
              <a:gd name="connsiteX203" fmla="*/ 156758 w 3886102"/>
              <a:gd name="connsiteY203" fmla="*/ 327450 h 887299"/>
              <a:gd name="connsiteX204" fmla="*/ 186119 w 3886102"/>
              <a:gd name="connsiteY204" fmla="*/ 357308 h 887299"/>
              <a:gd name="connsiteX205" fmla="*/ 188109 w 3886102"/>
              <a:gd name="connsiteY205" fmla="*/ 358303 h 887299"/>
              <a:gd name="connsiteX206" fmla="*/ 188607 w 3886102"/>
              <a:gd name="connsiteY206" fmla="*/ 358303 h 887299"/>
              <a:gd name="connsiteX207" fmla="*/ 191095 w 3886102"/>
              <a:gd name="connsiteY207" fmla="*/ 357806 h 887299"/>
              <a:gd name="connsiteX208" fmla="*/ 195076 w 3886102"/>
              <a:gd name="connsiteY208" fmla="*/ 354322 h 887299"/>
              <a:gd name="connsiteX209" fmla="*/ 243348 w 3886102"/>
              <a:gd name="connsiteY209" fmla="*/ 246831 h 887299"/>
              <a:gd name="connsiteX210" fmla="*/ 246831 w 3886102"/>
              <a:gd name="connsiteY210" fmla="*/ 260268 h 887299"/>
              <a:gd name="connsiteX211" fmla="*/ 235883 w 3886102"/>
              <a:gd name="connsiteY211" fmla="*/ 301074 h 887299"/>
              <a:gd name="connsiteX212" fmla="*/ 225432 w 3886102"/>
              <a:gd name="connsiteY212" fmla="*/ 357806 h 887299"/>
              <a:gd name="connsiteX213" fmla="*/ 212991 w 3886102"/>
              <a:gd name="connsiteY213" fmla="*/ 400603 h 887299"/>
              <a:gd name="connsiteX214" fmla="*/ 206522 w 3886102"/>
              <a:gd name="connsiteY214" fmla="*/ 448377 h 887299"/>
              <a:gd name="connsiteX215" fmla="*/ 191593 w 3886102"/>
              <a:gd name="connsiteY215" fmla="*/ 488686 h 887299"/>
              <a:gd name="connsiteX216" fmla="*/ 192090 w 3886102"/>
              <a:gd name="connsiteY216" fmla="*/ 559352 h 887299"/>
              <a:gd name="connsiteX217" fmla="*/ 174673 w 3886102"/>
              <a:gd name="connsiteY217" fmla="*/ 588713 h 887299"/>
              <a:gd name="connsiteX218" fmla="*/ 195574 w 3886102"/>
              <a:gd name="connsiteY218" fmla="*/ 599661 h 887299"/>
              <a:gd name="connsiteX219" fmla="*/ 212991 w 3886102"/>
              <a:gd name="connsiteY219" fmla="*/ 614093 h 887299"/>
              <a:gd name="connsiteX220" fmla="*/ 251310 w 3886102"/>
              <a:gd name="connsiteY220" fmla="*/ 671322 h 887299"/>
              <a:gd name="connsiteX221" fmla="*/ 357308 w 3886102"/>
              <a:gd name="connsiteY221" fmla="*/ 741489 h 887299"/>
              <a:gd name="connsiteX222" fmla="*/ 412049 w 3886102"/>
              <a:gd name="connsiteY222" fmla="*/ 755423 h 887299"/>
              <a:gd name="connsiteX223" fmla="*/ 443898 w 3886102"/>
              <a:gd name="connsiteY223" fmla="*/ 761395 h 887299"/>
              <a:gd name="connsiteX224" fmla="*/ 509587 w 3886102"/>
              <a:gd name="connsiteY224" fmla="*/ 770353 h 887299"/>
              <a:gd name="connsiteX225" fmla="*/ 537953 w 3886102"/>
              <a:gd name="connsiteY225" fmla="*/ 770353 h 887299"/>
              <a:gd name="connsiteX226" fmla="*/ 570300 w 3886102"/>
              <a:gd name="connsiteY226" fmla="*/ 764879 h 887299"/>
              <a:gd name="connsiteX227" fmla="*/ 531981 w 3886102"/>
              <a:gd name="connsiteY227" fmla="*/ 720588 h 887299"/>
              <a:gd name="connsiteX228" fmla="*/ 520535 w 3886102"/>
              <a:gd name="connsiteY228" fmla="*/ 707650 h 887299"/>
              <a:gd name="connsiteX229" fmla="*/ 484207 w 3886102"/>
              <a:gd name="connsiteY229" fmla="*/ 671819 h 887299"/>
              <a:gd name="connsiteX230" fmla="*/ 423992 w 3886102"/>
              <a:gd name="connsiteY230" fmla="*/ 722579 h 887299"/>
              <a:gd name="connsiteX231" fmla="*/ 400106 w 3886102"/>
              <a:gd name="connsiteY231" fmla="*/ 734522 h 887299"/>
              <a:gd name="connsiteX232" fmla="*/ 358303 w 3886102"/>
              <a:gd name="connsiteY232" fmla="*/ 696204 h 887299"/>
              <a:gd name="connsiteX233" fmla="*/ 344867 w 3886102"/>
              <a:gd name="connsiteY233" fmla="*/ 636984 h 887299"/>
              <a:gd name="connsiteX234" fmla="*/ 341881 w 3886102"/>
              <a:gd name="connsiteY234" fmla="*/ 615088 h 887299"/>
              <a:gd name="connsiteX235" fmla="*/ 347853 w 3886102"/>
              <a:gd name="connsiteY235" fmla="*/ 580750 h 887299"/>
              <a:gd name="connsiteX236" fmla="*/ 352332 w 3886102"/>
              <a:gd name="connsiteY236" fmla="*/ 577267 h 887299"/>
              <a:gd name="connsiteX237" fmla="*/ 353825 w 3886102"/>
              <a:gd name="connsiteY237" fmla="*/ 578262 h 887299"/>
              <a:gd name="connsiteX238" fmla="*/ 370247 w 3886102"/>
              <a:gd name="connsiteY238" fmla="*/ 582243 h 887299"/>
              <a:gd name="connsiteX239" fmla="*/ 399608 w 3886102"/>
              <a:gd name="connsiteY239" fmla="*/ 592196 h 887299"/>
              <a:gd name="connsiteX240" fmla="*/ 410058 w 3886102"/>
              <a:gd name="connsiteY240" fmla="*/ 612102 h 887299"/>
              <a:gd name="connsiteX241" fmla="*/ 423992 w 3886102"/>
              <a:gd name="connsiteY241" fmla="*/ 627529 h 887299"/>
              <a:gd name="connsiteX242" fmla="*/ 425485 w 3886102"/>
              <a:gd name="connsiteY242" fmla="*/ 628027 h 887299"/>
              <a:gd name="connsiteX243" fmla="*/ 426481 w 3886102"/>
              <a:gd name="connsiteY243" fmla="*/ 627529 h 887299"/>
              <a:gd name="connsiteX244" fmla="*/ 433448 w 3886102"/>
              <a:gd name="connsiteY244" fmla="*/ 626036 h 887299"/>
              <a:gd name="connsiteX245" fmla="*/ 545418 w 3886102"/>
              <a:gd name="connsiteY245" fmla="*/ 575276 h 887299"/>
              <a:gd name="connsiteX246" fmla="*/ 616083 w 3886102"/>
              <a:gd name="connsiteY246" fmla="*/ 550394 h 887299"/>
              <a:gd name="connsiteX247" fmla="*/ 668336 w 3886102"/>
              <a:gd name="connsiteY247" fmla="*/ 551389 h 887299"/>
              <a:gd name="connsiteX248" fmla="*/ 718100 w 3886102"/>
              <a:gd name="connsiteY248" fmla="*/ 564328 h 887299"/>
              <a:gd name="connsiteX249" fmla="*/ 763386 w 3886102"/>
              <a:gd name="connsiteY249" fmla="*/ 586224 h 887299"/>
              <a:gd name="connsiteX250" fmla="*/ 785282 w 3886102"/>
              <a:gd name="connsiteY250" fmla="*/ 625538 h 887299"/>
              <a:gd name="connsiteX251" fmla="*/ 791254 w 3886102"/>
              <a:gd name="connsiteY251" fmla="*/ 643951 h 887299"/>
              <a:gd name="connsiteX252" fmla="*/ 771597 w 3886102"/>
              <a:gd name="connsiteY252" fmla="*/ 664603 h 887299"/>
              <a:gd name="connsiteX253" fmla="*/ 731039 w 3886102"/>
              <a:gd name="connsiteY253" fmla="*/ 674307 h 887299"/>
              <a:gd name="connsiteX254" fmla="*/ 690730 w 3886102"/>
              <a:gd name="connsiteY254" fmla="*/ 673312 h 887299"/>
              <a:gd name="connsiteX255" fmla="*/ 656392 w 3886102"/>
              <a:gd name="connsiteY255" fmla="*/ 677293 h 887299"/>
              <a:gd name="connsiteX256" fmla="*/ 628524 w 3886102"/>
              <a:gd name="connsiteY256" fmla="*/ 670824 h 887299"/>
              <a:gd name="connsiteX257" fmla="*/ 618074 w 3886102"/>
              <a:gd name="connsiteY257" fmla="*/ 669331 h 887299"/>
              <a:gd name="connsiteX258" fmla="*/ 608121 w 3886102"/>
              <a:gd name="connsiteY258" fmla="*/ 670824 h 887299"/>
              <a:gd name="connsiteX259" fmla="*/ 595182 w 3886102"/>
              <a:gd name="connsiteY259" fmla="*/ 673312 h 887299"/>
              <a:gd name="connsiteX260" fmla="*/ 542929 w 3886102"/>
              <a:gd name="connsiteY260" fmla="*/ 684758 h 887299"/>
              <a:gd name="connsiteX261" fmla="*/ 651913 w 3886102"/>
              <a:gd name="connsiteY261" fmla="*/ 735518 h 887299"/>
              <a:gd name="connsiteX262" fmla="*/ 712128 w 3886102"/>
              <a:gd name="connsiteY262" fmla="*/ 782794 h 887299"/>
              <a:gd name="connsiteX263" fmla="*/ 722081 w 3886102"/>
              <a:gd name="connsiteY263" fmla="*/ 801207 h 887299"/>
              <a:gd name="connsiteX264" fmla="*/ 713621 w 3886102"/>
              <a:gd name="connsiteY264" fmla="*/ 823601 h 887299"/>
              <a:gd name="connsiteX265" fmla="*/ 662364 w 3886102"/>
              <a:gd name="connsiteY265" fmla="*/ 859431 h 887299"/>
              <a:gd name="connsiteX266" fmla="*/ 627529 w 3886102"/>
              <a:gd name="connsiteY266" fmla="*/ 868389 h 887299"/>
              <a:gd name="connsiteX267" fmla="*/ 610111 w 3886102"/>
              <a:gd name="connsiteY267" fmla="*/ 866398 h 887299"/>
              <a:gd name="connsiteX268" fmla="*/ 581248 w 3886102"/>
              <a:gd name="connsiteY268" fmla="*/ 861422 h 887299"/>
              <a:gd name="connsiteX269" fmla="*/ 496151 w 3886102"/>
              <a:gd name="connsiteY269" fmla="*/ 860426 h 887299"/>
              <a:gd name="connsiteX270" fmla="*/ 457335 w 3886102"/>
              <a:gd name="connsiteY270" fmla="*/ 855450 h 887299"/>
              <a:gd name="connsiteX271" fmla="*/ 409063 w 3886102"/>
              <a:gd name="connsiteY271" fmla="*/ 847488 h 887299"/>
              <a:gd name="connsiteX272" fmla="*/ 353825 w 3886102"/>
              <a:gd name="connsiteY272" fmla="*/ 830070 h 887299"/>
              <a:gd name="connsiteX273" fmla="*/ 247826 w 3886102"/>
              <a:gd name="connsiteY273" fmla="*/ 761395 h 887299"/>
              <a:gd name="connsiteX274" fmla="*/ 225930 w 3886102"/>
              <a:gd name="connsiteY274" fmla="*/ 736015 h 887299"/>
              <a:gd name="connsiteX275" fmla="*/ 209508 w 3886102"/>
              <a:gd name="connsiteY275" fmla="*/ 715114 h 887299"/>
              <a:gd name="connsiteX276" fmla="*/ 172682 w 3886102"/>
              <a:gd name="connsiteY276" fmla="*/ 645942 h 887299"/>
              <a:gd name="connsiteX277" fmla="*/ 140335 w 3886102"/>
              <a:gd name="connsiteY277" fmla="*/ 624045 h 887299"/>
              <a:gd name="connsiteX278" fmla="*/ 119434 w 3886102"/>
              <a:gd name="connsiteY278" fmla="*/ 634994 h 887299"/>
              <a:gd name="connsiteX279" fmla="*/ 108486 w 3886102"/>
              <a:gd name="connsiteY279" fmla="*/ 658880 h 887299"/>
              <a:gd name="connsiteX280" fmla="*/ 96045 w 3886102"/>
              <a:gd name="connsiteY280" fmla="*/ 715114 h 887299"/>
              <a:gd name="connsiteX281" fmla="*/ 86590 w 3886102"/>
              <a:gd name="connsiteY281" fmla="*/ 735518 h 887299"/>
              <a:gd name="connsiteX282" fmla="*/ 84102 w 3886102"/>
              <a:gd name="connsiteY282" fmla="*/ 748954 h 887299"/>
              <a:gd name="connsiteX283" fmla="*/ 77632 w 3886102"/>
              <a:gd name="connsiteY283" fmla="*/ 766372 h 887299"/>
              <a:gd name="connsiteX284" fmla="*/ 74149 w 3886102"/>
              <a:gd name="connsiteY284" fmla="*/ 820117 h 887299"/>
              <a:gd name="connsiteX285" fmla="*/ 51755 w 3886102"/>
              <a:gd name="connsiteY285" fmla="*/ 845995 h 887299"/>
              <a:gd name="connsiteX286" fmla="*/ 36328 w 3886102"/>
              <a:gd name="connsiteY286" fmla="*/ 840023 h 887299"/>
              <a:gd name="connsiteX287" fmla="*/ 19906 w 3886102"/>
              <a:gd name="connsiteY287" fmla="*/ 827582 h 887299"/>
              <a:gd name="connsiteX288" fmla="*/ 6967 w 3886102"/>
              <a:gd name="connsiteY288" fmla="*/ 788766 h 887299"/>
              <a:gd name="connsiteX289" fmla="*/ 0 w 3886102"/>
              <a:gd name="connsiteY289" fmla="*/ 764381 h 887299"/>
              <a:gd name="connsiteX290" fmla="*/ 20403 w 3886102"/>
              <a:gd name="connsiteY290" fmla="*/ 722579 h 887299"/>
              <a:gd name="connsiteX291" fmla="*/ 45285 w 3886102"/>
              <a:gd name="connsiteY291" fmla="*/ 657885 h 887299"/>
              <a:gd name="connsiteX292" fmla="*/ 40807 w 3886102"/>
              <a:gd name="connsiteY292" fmla="*/ 608121 h 887299"/>
              <a:gd name="connsiteX293" fmla="*/ 86590 w 3886102"/>
              <a:gd name="connsiteY293" fmla="*/ 649923 h 887299"/>
              <a:gd name="connsiteX294" fmla="*/ 125406 w 3886102"/>
              <a:gd name="connsiteY294" fmla="*/ 604637 h 887299"/>
              <a:gd name="connsiteX295" fmla="*/ 155265 w 3886102"/>
              <a:gd name="connsiteY295" fmla="*/ 592196 h 887299"/>
              <a:gd name="connsiteX296" fmla="*/ 131378 w 3886102"/>
              <a:gd name="connsiteY296" fmla="*/ 574779 h 887299"/>
              <a:gd name="connsiteX297" fmla="*/ 123415 w 3886102"/>
              <a:gd name="connsiteY297" fmla="*/ 552882 h 887299"/>
              <a:gd name="connsiteX298" fmla="*/ 122420 w 3886102"/>
              <a:gd name="connsiteY298" fmla="*/ 550892 h 887299"/>
              <a:gd name="connsiteX299" fmla="*/ 117941 w 3886102"/>
              <a:gd name="connsiteY299" fmla="*/ 536958 h 887299"/>
              <a:gd name="connsiteX300" fmla="*/ 102017 w 3886102"/>
              <a:gd name="connsiteY300" fmla="*/ 507099 h 887299"/>
              <a:gd name="connsiteX301" fmla="*/ 115453 w 3886102"/>
              <a:gd name="connsiteY301" fmla="*/ 469278 h 887299"/>
              <a:gd name="connsiteX302" fmla="*/ 121923 w 3886102"/>
              <a:gd name="connsiteY302" fmla="*/ 429467 h 887299"/>
              <a:gd name="connsiteX303" fmla="*/ 117941 w 3886102"/>
              <a:gd name="connsiteY303" fmla="*/ 400603 h 887299"/>
              <a:gd name="connsiteX304" fmla="*/ 115453 w 3886102"/>
              <a:gd name="connsiteY304" fmla="*/ 391148 h 887299"/>
              <a:gd name="connsiteX305" fmla="*/ 103510 w 3886102"/>
              <a:gd name="connsiteY305" fmla="*/ 377214 h 887299"/>
              <a:gd name="connsiteX306" fmla="*/ 72656 w 3886102"/>
              <a:gd name="connsiteY306" fmla="*/ 387167 h 887299"/>
              <a:gd name="connsiteX307" fmla="*/ 60712 w 3886102"/>
              <a:gd name="connsiteY307" fmla="*/ 390650 h 887299"/>
              <a:gd name="connsiteX308" fmla="*/ 17915 w 3886102"/>
              <a:gd name="connsiteY308" fmla="*/ 409063 h 887299"/>
              <a:gd name="connsiteX309" fmla="*/ 8460 w 3886102"/>
              <a:gd name="connsiteY309" fmla="*/ 404087 h 887299"/>
              <a:gd name="connsiteX310" fmla="*/ 1990 w 3886102"/>
              <a:gd name="connsiteY310" fmla="*/ 384181 h 887299"/>
              <a:gd name="connsiteX311" fmla="*/ 19408 w 3886102"/>
              <a:gd name="connsiteY311" fmla="*/ 340886 h 887299"/>
              <a:gd name="connsiteX312" fmla="*/ 52252 w 3886102"/>
              <a:gd name="connsiteY312" fmla="*/ 305553 h 887299"/>
              <a:gd name="connsiteX313" fmla="*/ 117444 w 3886102"/>
              <a:gd name="connsiteY313" fmla="*/ 220954 h 887299"/>
              <a:gd name="connsiteX314" fmla="*/ 185123 w 3886102"/>
              <a:gd name="connsiteY314" fmla="*/ 110974 h 887299"/>
              <a:gd name="connsiteX315" fmla="*/ 177161 w 3886102"/>
              <a:gd name="connsiteY315" fmla="*/ 85595 h 887299"/>
              <a:gd name="connsiteX316" fmla="*/ 172682 w 3886102"/>
              <a:gd name="connsiteY316" fmla="*/ 72158 h 887299"/>
              <a:gd name="connsiteX317" fmla="*/ 179152 w 3886102"/>
              <a:gd name="connsiteY317" fmla="*/ 67182 h 887299"/>
              <a:gd name="connsiteX318" fmla="*/ 2220487 w 3886102"/>
              <a:gd name="connsiteY318" fmla="*/ 54243 h 887299"/>
              <a:gd name="connsiteX319" fmla="*/ 2194112 w 3886102"/>
              <a:gd name="connsiteY319" fmla="*/ 70665 h 887299"/>
              <a:gd name="connsiteX320" fmla="*/ 2157286 w 3886102"/>
              <a:gd name="connsiteY320" fmla="*/ 147800 h 887299"/>
              <a:gd name="connsiteX321" fmla="*/ 2149573 w 3886102"/>
              <a:gd name="connsiteY321" fmla="*/ 203785 h 887299"/>
              <a:gd name="connsiteX322" fmla="*/ 2147334 w 3886102"/>
              <a:gd name="connsiteY322" fmla="*/ 242850 h 887299"/>
              <a:gd name="connsiteX323" fmla="*/ 2148826 w 3886102"/>
              <a:gd name="connsiteY323" fmla="*/ 243348 h 887299"/>
              <a:gd name="connsiteX324" fmla="*/ 2153305 w 3886102"/>
              <a:gd name="connsiteY324" fmla="*/ 244841 h 887299"/>
              <a:gd name="connsiteX325" fmla="*/ 2192122 w 3886102"/>
              <a:gd name="connsiteY325" fmla="*/ 216973 h 887299"/>
              <a:gd name="connsiteX326" fmla="*/ 2209539 w 3886102"/>
              <a:gd name="connsiteY326" fmla="*/ 206024 h 887299"/>
              <a:gd name="connsiteX327" fmla="*/ 2230938 w 3886102"/>
              <a:gd name="connsiteY327" fmla="*/ 181640 h 887299"/>
              <a:gd name="connsiteX328" fmla="*/ 2236909 w 3886102"/>
              <a:gd name="connsiteY328" fmla="*/ 154269 h 887299"/>
              <a:gd name="connsiteX329" fmla="*/ 2245867 w 3886102"/>
              <a:gd name="connsiteY329" fmla="*/ 114458 h 887299"/>
              <a:gd name="connsiteX330" fmla="*/ 2249351 w 3886102"/>
              <a:gd name="connsiteY330" fmla="*/ 94054 h 887299"/>
              <a:gd name="connsiteX331" fmla="*/ 2235914 w 3886102"/>
              <a:gd name="connsiteY331" fmla="*/ 63698 h 887299"/>
              <a:gd name="connsiteX332" fmla="*/ 2220487 w 3886102"/>
              <a:gd name="connsiteY332" fmla="*/ 54243 h 887299"/>
              <a:gd name="connsiteX333" fmla="*/ 1490444 w 3886102"/>
              <a:gd name="connsiteY333" fmla="*/ 38816 h 887299"/>
              <a:gd name="connsiteX334" fmla="*/ 1469543 w 3886102"/>
              <a:gd name="connsiteY334" fmla="*/ 67182 h 887299"/>
              <a:gd name="connsiteX335" fmla="*/ 1459092 w 3886102"/>
              <a:gd name="connsiteY335" fmla="*/ 86092 h 887299"/>
              <a:gd name="connsiteX336" fmla="*/ 1432717 w 3886102"/>
              <a:gd name="connsiteY336" fmla="*/ 144814 h 887299"/>
              <a:gd name="connsiteX337" fmla="*/ 1412811 w 3886102"/>
              <a:gd name="connsiteY337" fmla="*/ 199057 h 887299"/>
              <a:gd name="connsiteX338" fmla="*/ 1359066 w 3886102"/>
              <a:gd name="connsiteY338" fmla="*/ 295103 h 887299"/>
              <a:gd name="connsiteX339" fmla="*/ 1349113 w 3886102"/>
              <a:gd name="connsiteY339" fmla="*/ 323966 h 887299"/>
              <a:gd name="connsiteX340" fmla="*/ 1363047 w 3886102"/>
              <a:gd name="connsiteY340" fmla="*/ 354820 h 887299"/>
              <a:gd name="connsiteX341" fmla="*/ 1366530 w 3886102"/>
              <a:gd name="connsiteY341" fmla="*/ 406575 h 887299"/>
              <a:gd name="connsiteX342" fmla="*/ 1381957 w 3886102"/>
              <a:gd name="connsiteY342" fmla="*/ 362285 h 887299"/>
              <a:gd name="connsiteX343" fmla="*/ 1402858 w 3886102"/>
              <a:gd name="connsiteY343" fmla="*/ 334417 h 887299"/>
              <a:gd name="connsiteX344" fmla="*/ 1457599 w 3886102"/>
              <a:gd name="connsiteY344" fmla="*/ 265742 h 887299"/>
              <a:gd name="connsiteX345" fmla="*/ 1531251 w 3886102"/>
              <a:gd name="connsiteY345" fmla="*/ 130880 h 887299"/>
              <a:gd name="connsiteX346" fmla="*/ 1539213 w 3886102"/>
              <a:gd name="connsiteY346" fmla="*/ 98036 h 887299"/>
              <a:gd name="connsiteX347" fmla="*/ 1514828 w 3886102"/>
              <a:gd name="connsiteY347" fmla="*/ 52252 h 887299"/>
              <a:gd name="connsiteX348" fmla="*/ 1490444 w 3886102"/>
              <a:gd name="connsiteY348" fmla="*/ 38816 h 887299"/>
              <a:gd name="connsiteX349" fmla="*/ 2261792 w 3886102"/>
              <a:gd name="connsiteY349" fmla="*/ 17417 h 887299"/>
              <a:gd name="connsiteX350" fmla="*/ 2317528 w 3886102"/>
              <a:gd name="connsiteY350" fmla="*/ 54741 h 887299"/>
              <a:gd name="connsiteX351" fmla="*/ 2341415 w 3886102"/>
              <a:gd name="connsiteY351" fmla="*/ 98036 h 887299"/>
              <a:gd name="connsiteX352" fmla="*/ 2339922 w 3886102"/>
              <a:gd name="connsiteY352" fmla="*/ 120430 h 887299"/>
              <a:gd name="connsiteX353" fmla="*/ 2334945 w 3886102"/>
              <a:gd name="connsiteY353" fmla="*/ 147302 h 887299"/>
              <a:gd name="connsiteX354" fmla="*/ 2368287 w 3886102"/>
              <a:gd name="connsiteY354" fmla="*/ 149791 h 887299"/>
              <a:gd name="connsiteX355" fmla="*/ 2400137 w 3886102"/>
              <a:gd name="connsiteY355" fmla="*/ 163725 h 887299"/>
              <a:gd name="connsiteX356" fmla="*/ 2414568 w 3886102"/>
              <a:gd name="connsiteY356" fmla="*/ 169199 h 887299"/>
              <a:gd name="connsiteX357" fmla="*/ 2432484 w 3886102"/>
              <a:gd name="connsiteY357" fmla="*/ 184128 h 887299"/>
              <a:gd name="connsiteX358" fmla="*/ 2449403 w 3886102"/>
              <a:gd name="connsiteY358" fmla="*/ 209010 h 887299"/>
              <a:gd name="connsiteX359" fmla="*/ 2466323 w 3886102"/>
              <a:gd name="connsiteY359" fmla="*/ 245836 h 887299"/>
              <a:gd name="connsiteX360" fmla="*/ 2470802 w 3886102"/>
              <a:gd name="connsiteY360" fmla="*/ 268728 h 887299"/>
              <a:gd name="connsiteX361" fmla="*/ 2472295 w 3886102"/>
              <a:gd name="connsiteY361" fmla="*/ 296596 h 887299"/>
              <a:gd name="connsiteX362" fmla="*/ 2474286 w 3886102"/>
              <a:gd name="connsiteY362" fmla="*/ 312520 h 887299"/>
              <a:gd name="connsiteX363" fmla="*/ 2475281 w 3886102"/>
              <a:gd name="connsiteY363" fmla="*/ 317994 h 887299"/>
              <a:gd name="connsiteX364" fmla="*/ 2458859 w 3886102"/>
              <a:gd name="connsiteY364" fmla="*/ 383186 h 887299"/>
              <a:gd name="connsiteX365" fmla="*/ 2457863 w 3886102"/>
              <a:gd name="connsiteY365" fmla="*/ 384181 h 887299"/>
              <a:gd name="connsiteX366" fmla="*/ 2460352 w 3886102"/>
              <a:gd name="connsiteY366" fmla="*/ 386669 h 887299"/>
              <a:gd name="connsiteX367" fmla="*/ 2483243 w 3886102"/>
              <a:gd name="connsiteY367" fmla="*/ 406077 h 887299"/>
              <a:gd name="connsiteX368" fmla="*/ 2506633 w 3886102"/>
              <a:gd name="connsiteY368" fmla="*/ 440415 h 887299"/>
              <a:gd name="connsiteX369" fmla="*/ 2535496 w 3886102"/>
              <a:gd name="connsiteY369" fmla="*/ 376716 h 887299"/>
              <a:gd name="connsiteX370" fmla="*/ 2562866 w 3886102"/>
              <a:gd name="connsiteY370" fmla="*/ 350839 h 887299"/>
              <a:gd name="connsiteX371" fmla="*/ 2572819 w 3886102"/>
              <a:gd name="connsiteY371" fmla="*/ 343374 h 887299"/>
              <a:gd name="connsiteX372" fmla="*/ 2619100 w 3886102"/>
              <a:gd name="connsiteY372" fmla="*/ 319487 h 887299"/>
              <a:gd name="connsiteX373" fmla="*/ 2642987 w 3886102"/>
              <a:gd name="connsiteY373" fmla="*/ 304558 h 887299"/>
              <a:gd name="connsiteX374" fmla="*/ 2662893 w 3886102"/>
              <a:gd name="connsiteY374" fmla="*/ 294107 h 887299"/>
              <a:gd name="connsiteX375" fmla="*/ 2684291 w 3886102"/>
              <a:gd name="connsiteY375" fmla="*/ 279676 h 887299"/>
              <a:gd name="connsiteX376" fmla="*/ 2711164 w 3886102"/>
              <a:gd name="connsiteY376" fmla="*/ 265742 h 887299"/>
              <a:gd name="connsiteX377" fmla="*/ 2731070 w 3886102"/>
              <a:gd name="connsiteY377" fmla="*/ 264249 h 887299"/>
              <a:gd name="connsiteX378" fmla="*/ 2775858 w 3886102"/>
              <a:gd name="connsiteY378" fmla="*/ 275197 h 887299"/>
              <a:gd name="connsiteX379" fmla="*/ 2788299 w 3886102"/>
              <a:gd name="connsiteY379" fmla="*/ 290624 h 887299"/>
              <a:gd name="connsiteX380" fmla="*/ 2806214 w 3886102"/>
              <a:gd name="connsiteY380" fmla="*/ 307544 h 887299"/>
              <a:gd name="connsiteX381" fmla="*/ 2829604 w 3886102"/>
              <a:gd name="connsiteY381" fmla="*/ 350839 h 887299"/>
              <a:gd name="connsiteX382" fmla="*/ 2857969 w 3886102"/>
              <a:gd name="connsiteY382" fmla="*/ 416528 h 887299"/>
              <a:gd name="connsiteX383" fmla="*/ 2842045 w 3886102"/>
              <a:gd name="connsiteY383" fmla="*/ 445889 h 887299"/>
              <a:gd name="connsiteX384" fmla="*/ 2832092 w 3886102"/>
              <a:gd name="connsiteY384" fmla="*/ 463804 h 887299"/>
              <a:gd name="connsiteX385" fmla="*/ 2814674 w 3886102"/>
              <a:gd name="connsiteY385" fmla="*/ 487193 h 887299"/>
              <a:gd name="connsiteX386" fmla="*/ 2803228 w 3886102"/>
              <a:gd name="connsiteY386" fmla="*/ 509587 h 887299"/>
              <a:gd name="connsiteX387" fmla="*/ 2791285 w 3886102"/>
              <a:gd name="connsiteY387" fmla="*/ 526507 h 887299"/>
              <a:gd name="connsiteX388" fmla="*/ 2785313 w 3886102"/>
              <a:gd name="connsiteY388" fmla="*/ 537455 h 887299"/>
              <a:gd name="connsiteX389" fmla="*/ 2773867 w 3886102"/>
              <a:gd name="connsiteY389" fmla="*/ 547906 h 887299"/>
              <a:gd name="connsiteX390" fmla="*/ 2765407 w 3886102"/>
              <a:gd name="connsiteY390" fmla="*/ 566816 h 887299"/>
              <a:gd name="connsiteX391" fmla="*/ 2759436 w 3886102"/>
              <a:gd name="connsiteY391" fmla="*/ 578262 h 887299"/>
              <a:gd name="connsiteX392" fmla="*/ 2757943 w 3886102"/>
              <a:gd name="connsiteY392" fmla="*/ 581746 h 887299"/>
              <a:gd name="connsiteX393" fmla="*/ 2758938 w 3886102"/>
              <a:gd name="connsiteY393" fmla="*/ 584234 h 887299"/>
              <a:gd name="connsiteX394" fmla="*/ 2779341 w 3886102"/>
              <a:gd name="connsiteY394" fmla="*/ 624543 h 887299"/>
              <a:gd name="connsiteX395" fmla="*/ 2777351 w 3886102"/>
              <a:gd name="connsiteY395" fmla="*/ 631510 h 887299"/>
              <a:gd name="connsiteX396" fmla="*/ 2771379 w 3886102"/>
              <a:gd name="connsiteY396" fmla="*/ 646937 h 887299"/>
              <a:gd name="connsiteX397" fmla="*/ 2768393 w 3886102"/>
              <a:gd name="connsiteY397" fmla="*/ 663359 h 887299"/>
              <a:gd name="connsiteX398" fmla="*/ 2745004 w 3886102"/>
              <a:gd name="connsiteY398" fmla="*/ 670326 h 887299"/>
              <a:gd name="connsiteX399" fmla="*/ 2718131 w 3886102"/>
              <a:gd name="connsiteY399" fmla="*/ 657388 h 887299"/>
              <a:gd name="connsiteX400" fmla="*/ 2708676 w 3886102"/>
              <a:gd name="connsiteY400" fmla="*/ 654402 h 887299"/>
              <a:gd name="connsiteX401" fmla="*/ 2676329 w 3886102"/>
              <a:gd name="connsiteY401" fmla="*/ 659876 h 887299"/>
              <a:gd name="connsiteX402" fmla="*/ 2598199 w 3886102"/>
              <a:gd name="connsiteY402" fmla="*/ 674805 h 887299"/>
              <a:gd name="connsiteX403" fmla="*/ 2584763 w 3886102"/>
              <a:gd name="connsiteY403" fmla="*/ 677293 h 887299"/>
              <a:gd name="connsiteX404" fmla="*/ 2566350 w 3886102"/>
              <a:gd name="connsiteY404" fmla="*/ 692720 h 887299"/>
              <a:gd name="connsiteX405" fmla="*/ 2559383 w 3886102"/>
              <a:gd name="connsiteY405" fmla="*/ 697199 h 887299"/>
              <a:gd name="connsiteX406" fmla="*/ 2532510 w 3886102"/>
              <a:gd name="connsiteY406" fmla="*/ 725565 h 887299"/>
              <a:gd name="connsiteX407" fmla="*/ 2518576 w 3886102"/>
              <a:gd name="connsiteY407" fmla="*/ 730541 h 887299"/>
              <a:gd name="connsiteX408" fmla="*/ 2512604 w 3886102"/>
              <a:gd name="connsiteY408" fmla="*/ 733029 h 887299"/>
              <a:gd name="connsiteX409" fmla="*/ 2504144 w 3886102"/>
              <a:gd name="connsiteY409" fmla="*/ 725067 h 887299"/>
              <a:gd name="connsiteX410" fmla="*/ 2491206 w 3886102"/>
              <a:gd name="connsiteY410" fmla="*/ 715612 h 887299"/>
              <a:gd name="connsiteX411" fmla="*/ 2478764 w 3886102"/>
              <a:gd name="connsiteY411" fmla="*/ 693715 h 887299"/>
              <a:gd name="connsiteX412" fmla="*/ 2468812 w 3886102"/>
              <a:gd name="connsiteY412" fmla="*/ 687744 h 887299"/>
              <a:gd name="connsiteX413" fmla="*/ 2460849 w 3886102"/>
              <a:gd name="connsiteY413" fmla="*/ 664852 h 887299"/>
              <a:gd name="connsiteX414" fmla="*/ 2452887 w 3886102"/>
              <a:gd name="connsiteY414" fmla="*/ 642956 h 887299"/>
              <a:gd name="connsiteX415" fmla="*/ 2449403 w 3886102"/>
              <a:gd name="connsiteY415" fmla="*/ 633998 h 887299"/>
              <a:gd name="connsiteX416" fmla="*/ 2459356 w 3886102"/>
              <a:gd name="connsiteY416" fmla="*/ 623548 h 887299"/>
              <a:gd name="connsiteX417" fmla="*/ 2461845 w 3886102"/>
              <a:gd name="connsiteY417" fmla="*/ 624045 h 887299"/>
              <a:gd name="connsiteX418" fmla="*/ 2452887 w 3886102"/>
              <a:gd name="connsiteY418" fmla="*/ 592694 h 887299"/>
              <a:gd name="connsiteX419" fmla="*/ 2455375 w 3886102"/>
              <a:gd name="connsiteY419" fmla="*/ 543427 h 887299"/>
              <a:gd name="connsiteX420" fmla="*/ 2452887 w 3886102"/>
              <a:gd name="connsiteY420" fmla="*/ 536460 h 887299"/>
              <a:gd name="connsiteX421" fmla="*/ 2447413 w 3886102"/>
              <a:gd name="connsiteY421" fmla="*/ 529493 h 887299"/>
              <a:gd name="connsiteX422" fmla="*/ 2447413 w 3886102"/>
              <a:gd name="connsiteY422" fmla="*/ 528498 h 887299"/>
              <a:gd name="connsiteX423" fmla="*/ 2447413 w 3886102"/>
              <a:gd name="connsiteY423" fmla="*/ 527502 h 887299"/>
              <a:gd name="connsiteX424" fmla="*/ 2449901 w 3886102"/>
              <a:gd name="connsiteY424" fmla="*/ 511080 h 887299"/>
              <a:gd name="connsiteX425" fmla="*/ 2450896 w 3886102"/>
              <a:gd name="connsiteY425" fmla="*/ 505606 h 887299"/>
              <a:gd name="connsiteX426" fmla="*/ 2448906 w 3886102"/>
              <a:gd name="connsiteY426" fmla="*/ 487691 h 887299"/>
              <a:gd name="connsiteX427" fmla="*/ 2444925 w 3886102"/>
              <a:gd name="connsiteY427" fmla="*/ 453851 h 887299"/>
              <a:gd name="connsiteX428" fmla="*/ 2444427 w 3886102"/>
              <a:gd name="connsiteY428" fmla="*/ 451861 h 887299"/>
              <a:gd name="connsiteX429" fmla="*/ 2444925 w 3886102"/>
              <a:gd name="connsiteY429" fmla="*/ 450368 h 887299"/>
              <a:gd name="connsiteX430" fmla="*/ 2450399 w 3886102"/>
              <a:gd name="connsiteY430" fmla="*/ 422997 h 887299"/>
              <a:gd name="connsiteX431" fmla="*/ 2443929 w 3886102"/>
              <a:gd name="connsiteY431" fmla="*/ 422997 h 887299"/>
              <a:gd name="connsiteX432" fmla="*/ 2394165 w 3886102"/>
              <a:gd name="connsiteY432" fmla="*/ 571793 h 887299"/>
              <a:gd name="connsiteX433" fmla="*/ 2331462 w 3886102"/>
              <a:gd name="connsiteY433" fmla="*/ 693218 h 887299"/>
              <a:gd name="connsiteX434" fmla="*/ 2333452 w 3886102"/>
              <a:gd name="connsiteY434" fmla="*/ 695208 h 887299"/>
              <a:gd name="connsiteX435" fmla="*/ 2333452 w 3886102"/>
              <a:gd name="connsiteY435" fmla="*/ 695706 h 887299"/>
              <a:gd name="connsiteX436" fmla="*/ 2321509 w 3886102"/>
              <a:gd name="connsiteY436" fmla="*/ 713124 h 887299"/>
              <a:gd name="connsiteX437" fmla="*/ 2302598 w 3886102"/>
              <a:gd name="connsiteY437" fmla="*/ 747959 h 887299"/>
              <a:gd name="connsiteX438" fmla="*/ 2295631 w 3886102"/>
              <a:gd name="connsiteY438" fmla="*/ 758907 h 887299"/>
              <a:gd name="connsiteX439" fmla="*/ 2273237 w 3886102"/>
              <a:gd name="connsiteY439" fmla="*/ 798718 h 887299"/>
              <a:gd name="connsiteX440" fmla="*/ 2249351 w 3886102"/>
              <a:gd name="connsiteY440" fmla="*/ 813150 h 887299"/>
              <a:gd name="connsiteX441" fmla="*/ 2240891 w 3886102"/>
              <a:gd name="connsiteY441" fmla="*/ 815638 h 887299"/>
              <a:gd name="connsiteX442" fmla="*/ 2233924 w 3886102"/>
              <a:gd name="connsiteY442" fmla="*/ 811657 h 887299"/>
              <a:gd name="connsiteX443" fmla="*/ 2229942 w 3886102"/>
              <a:gd name="connsiteY443" fmla="*/ 807676 h 887299"/>
              <a:gd name="connsiteX444" fmla="*/ 2231933 w 3886102"/>
              <a:gd name="connsiteY444" fmla="*/ 795235 h 887299"/>
              <a:gd name="connsiteX445" fmla="*/ 2230938 w 3886102"/>
              <a:gd name="connsiteY445" fmla="*/ 794737 h 887299"/>
              <a:gd name="connsiteX446" fmla="*/ 2222478 w 3886102"/>
              <a:gd name="connsiteY446" fmla="*/ 782794 h 887299"/>
              <a:gd name="connsiteX447" fmla="*/ 2212525 w 3886102"/>
              <a:gd name="connsiteY447" fmla="*/ 730044 h 887299"/>
              <a:gd name="connsiteX448" fmla="*/ 2168235 w 3886102"/>
              <a:gd name="connsiteY448" fmla="*/ 617576 h 887299"/>
              <a:gd name="connsiteX449" fmla="*/ 2159277 w 3886102"/>
              <a:gd name="connsiteY449" fmla="*/ 593191 h 887299"/>
              <a:gd name="connsiteX450" fmla="*/ 2157784 w 3886102"/>
              <a:gd name="connsiteY450" fmla="*/ 592694 h 887299"/>
              <a:gd name="connsiteX451" fmla="*/ 2148329 w 3886102"/>
              <a:gd name="connsiteY451" fmla="*/ 601154 h 887299"/>
              <a:gd name="connsiteX452" fmla="*/ 2088612 w 3886102"/>
              <a:gd name="connsiteY452" fmla="*/ 698692 h 887299"/>
              <a:gd name="connsiteX453" fmla="*/ 2028397 w 3886102"/>
              <a:gd name="connsiteY453" fmla="*/ 763883 h 887299"/>
              <a:gd name="connsiteX454" fmla="*/ 2001773 w 3886102"/>
              <a:gd name="connsiteY454" fmla="*/ 781301 h 887299"/>
              <a:gd name="connsiteX455" fmla="*/ 1964698 w 3886102"/>
              <a:gd name="connsiteY455" fmla="*/ 786775 h 887299"/>
              <a:gd name="connsiteX456" fmla="*/ 1950267 w 3886102"/>
              <a:gd name="connsiteY456" fmla="*/ 786775 h 887299"/>
              <a:gd name="connsiteX457" fmla="*/ 1982116 w 3886102"/>
              <a:gd name="connsiteY457" fmla="*/ 749949 h 887299"/>
              <a:gd name="connsiteX458" fmla="*/ 2022923 w 3886102"/>
              <a:gd name="connsiteY458" fmla="*/ 681772 h 887299"/>
              <a:gd name="connsiteX459" fmla="*/ 2063232 w 3886102"/>
              <a:gd name="connsiteY459" fmla="*/ 606130 h 887299"/>
              <a:gd name="connsiteX460" fmla="*/ 2075673 w 3886102"/>
              <a:gd name="connsiteY460" fmla="*/ 590703 h 887299"/>
              <a:gd name="connsiteX461" fmla="*/ 2090602 w 3886102"/>
              <a:gd name="connsiteY461" fmla="*/ 562338 h 887299"/>
              <a:gd name="connsiteX462" fmla="*/ 2108020 w 3886102"/>
              <a:gd name="connsiteY462" fmla="*/ 524019 h 887299"/>
              <a:gd name="connsiteX463" fmla="*/ 2123447 w 3886102"/>
              <a:gd name="connsiteY463" fmla="*/ 485203 h 887299"/>
              <a:gd name="connsiteX464" fmla="*/ 2128921 w 3886102"/>
              <a:gd name="connsiteY464" fmla="*/ 464302 h 887299"/>
              <a:gd name="connsiteX465" fmla="*/ 2128423 w 3886102"/>
              <a:gd name="connsiteY465" fmla="*/ 460321 h 887299"/>
              <a:gd name="connsiteX466" fmla="*/ 2125437 w 3886102"/>
              <a:gd name="connsiteY466" fmla="*/ 425485 h 887299"/>
              <a:gd name="connsiteX467" fmla="*/ 2120461 w 3886102"/>
              <a:gd name="connsiteY467" fmla="*/ 394631 h 887299"/>
              <a:gd name="connsiteX468" fmla="*/ 2059251 w 3886102"/>
              <a:gd name="connsiteY468" fmla="*/ 389157 h 887299"/>
              <a:gd name="connsiteX469" fmla="*/ 2017448 w 3886102"/>
              <a:gd name="connsiteY469" fmla="*/ 361289 h 887299"/>
              <a:gd name="connsiteX470" fmla="*/ 1996050 w 3886102"/>
              <a:gd name="connsiteY470" fmla="*/ 340886 h 887299"/>
              <a:gd name="connsiteX471" fmla="*/ 1993064 w 3886102"/>
              <a:gd name="connsiteY471" fmla="*/ 336905 h 887299"/>
              <a:gd name="connsiteX472" fmla="*/ 1966191 w 3886102"/>
              <a:gd name="connsiteY472" fmla="*/ 296098 h 887299"/>
              <a:gd name="connsiteX473" fmla="*/ 1986595 w 3886102"/>
              <a:gd name="connsiteY473" fmla="*/ 299084 h 887299"/>
              <a:gd name="connsiteX474" fmla="*/ 2016453 w 3886102"/>
              <a:gd name="connsiteY474" fmla="*/ 301074 h 887299"/>
              <a:gd name="connsiteX475" fmla="*/ 2030885 w 3886102"/>
              <a:gd name="connsiteY475" fmla="*/ 302070 h 887299"/>
              <a:gd name="connsiteX476" fmla="*/ 2091100 w 3886102"/>
              <a:gd name="connsiteY476" fmla="*/ 278680 h 887299"/>
              <a:gd name="connsiteX477" fmla="*/ 2115484 w 3886102"/>
              <a:gd name="connsiteY477" fmla="*/ 264746 h 887299"/>
              <a:gd name="connsiteX478" fmla="*/ 2131658 w 3886102"/>
              <a:gd name="connsiteY478" fmla="*/ 243597 h 887299"/>
              <a:gd name="connsiteX479" fmla="*/ 2137381 w 3886102"/>
              <a:gd name="connsiteY479" fmla="*/ 220456 h 887299"/>
              <a:gd name="connsiteX480" fmla="*/ 2181173 w 3886102"/>
              <a:gd name="connsiteY480" fmla="*/ 66684 h 887299"/>
              <a:gd name="connsiteX481" fmla="*/ 2212525 w 3886102"/>
              <a:gd name="connsiteY481" fmla="*/ 36328 h 887299"/>
              <a:gd name="connsiteX482" fmla="*/ 2261792 w 3886102"/>
              <a:gd name="connsiteY482" fmla="*/ 17417 h 887299"/>
              <a:gd name="connsiteX483" fmla="*/ 1530753 w 3886102"/>
              <a:gd name="connsiteY483" fmla="*/ 4479 h 887299"/>
              <a:gd name="connsiteX484" fmla="*/ 1588479 w 3886102"/>
              <a:gd name="connsiteY484" fmla="*/ 23887 h 887299"/>
              <a:gd name="connsiteX485" fmla="*/ 1628291 w 3886102"/>
              <a:gd name="connsiteY485" fmla="*/ 83604 h 887299"/>
              <a:gd name="connsiteX486" fmla="*/ 1614855 w 3886102"/>
              <a:gd name="connsiteY486" fmla="*/ 147302 h 887299"/>
              <a:gd name="connsiteX487" fmla="*/ 1579522 w 3886102"/>
              <a:gd name="connsiteY487" fmla="*/ 224935 h 887299"/>
              <a:gd name="connsiteX488" fmla="*/ 1548170 w 3886102"/>
              <a:gd name="connsiteY488" fmla="*/ 283159 h 887299"/>
              <a:gd name="connsiteX489" fmla="*/ 1646206 w 3886102"/>
              <a:gd name="connsiteY489" fmla="*/ 269225 h 887299"/>
              <a:gd name="connsiteX490" fmla="*/ 1742749 w 3886102"/>
              <a:gd name="connsiteY490" fmla="*/ 299581 h 887299"/>
              <a:gd name="connsiteX491" fmla="*/ 1772608 w 3886102"/>
              <a:gd name="connsiteY491" fmla="*/ 351336 h 887299"/>
              <a:gd name="connsiteX492" fmla="*/ 1776589 w 3886102"/>
              <a:gd name="connsiteY492" fmla="*/ 395627 h 887299"/>
              <a:gd name="connsiteX493" fmla="*/ 1773603 w 3886102"/>
              <a:gd name="connsiteY493" fmla="*/ 422997 h 887299"/>
              <a:gd name="connsiteX494" fmla="*/ 1744740 w 3886102"/>
              <a:gd name="connsiteY494" fmla="*/ 550892 h 887299"/>
              <a:gd name="connsiteX495" fmla="*/ 1744740 w 3886102"/>
              <a:gd name="connsiteY495" fmla="*/ 575774 h 887299"/>
              <a:gd name="connsiteX496" fmla="*/ 1708412 w 3886102"/>
              <a:gd name="connsiteY496" fmla="*/ 693218 h 887299"/>
              <a:gd name="connsiteX497" fmla="*/ 1696966 w 3886102"/>
              <a:gd name="connsiteY497" fmla="*/ 732532 h 887299"/>
              <a:gd name="connsiteX498" fmla="*/ 1664619 w 3886102"/>
              <a:gd name="connsiteY498" fmla="*/ 784287 h 887299"/>
              <a:gd name="connsiteX499" fmla="*/ 1639239 w 3886102"/>
              <a:gd name="connsiteY499" fmla="*/ 833553 h 887299"/>
              <a:gd name="connsiteX500" fmla="*/ 1590470 w 3886102"/>
              <a:gd name="connsiteY500" fmla="*/ 873365 h 887299"/>
              <a:gd name="connsiteX501" fmla="*/ 1564095 w 3886102"/>
              <a:gd name="connsiteY501" fmla="*/ 887299 h 887299"/>
              <a:gd name="connsiteX502" fmla="*/ 1515823 w 3886102"/>
              <a:gd name="connsiteY502" fmla="*/ 852464 h 887299"/>
              <a:gd name="connsiteX503" fmla="*/ 1468547 w 3886102"/>
              <a:gd name="connsiteY503" fmla="*/ 781301 h 887299"/>
              <a:gd name="connsiteX504" fmla="*/ 1403854 w 3886102"/>
              <a:gd name="connsiteY504" fmla="*/ 710138 h 887299"/>
              <a:gd name="connsiteX505" fmla="*/ 1398379 w 3886102"/>
              <a:gd name="connsiteY505" fmla="*/ 696701 h 887299"/>
              <a:gd name="connsiteX506" fmla="*/ 1377976 w 3886102"/>
              <a:gd name="connsiteY506" fmla="*/ 630515 h 887299"/>
              <a:gd name="connsiteX507" fmla="*/ 1405346 w 3886102"/>
              <a:gd name="connsiteY507" fmla="*/ 533474 h 887299"/>
              <a:gd name="connsiteX508" fmla="*/ 1429233 w 3886102"/>
              <a:gd name="connsiteY508" fmla="*/ 505108 h 887299"/>
              <a:gd name="connsiteX509" fmla="*/ 1483974 w 3886102"/>
              <a:gd name="connsiteY509" fmla="*/ 474752 h 887299"/>
              <a:gd name="connsiteX510" fmla="*/ 1504378 w 3886102"/>
              <a:gd name="connsiteY510" fmla="*/ 457832 h 887299"/>
              <a:gd name="connsiteX511" fmla="*/ 1515326 w 3886102"/>
              <a:gd name="connsiteY511" fmla="*/ 455344 h 887299"/>
              <a:gd name="connsiteX512" fmla="*/ 1532743 w 3886102"/>
              <a:gd name="connsiteY512" fmla="*/ 450368 h 887299"/>
              <a:gd name="connsiteX513" fmla="*/ 1544687 w 3886102"/>
              <a:gd name="connsiteY513" fmla="*/ 448875 h 887299"/>
              <a:gd name="connsiteX514" fmla="*/ 1549166 w 3886102"/>
              <a:gd name="connsiteY514" fmla="*/ 449372 h 887299"/>
              <a:gd name="connsiteX515" fmla="*/ 1578029 w 3886102"/>
              <a:gd name="connsiteY515" fmla="*/ 453353 h 887299"/>
              <a:gd name="connsiteX516" fmla="*/ 1616347 w 3886102"/>
              <a:gd name="connsiteY516" fmla="*/ 482217 h 887299"/>
              <a:gd name="connsiteX517" fmla="*/ 1627296 w 3886102"/>
              <a:gd name="connsiteY517" fmla="*/ 512573 h 887299"/>
              <a:gd name="connsiteX518" fmla="*/ 1613362 w 3886102"/>
              <a:gd name="connsiteY518" fmla="*/ 551389 h 887299"/>
              <a:gd name="connsiteX519" fmla="*/ 1579024 w 3886102"/>
              <a:gd name="connsiteY519" fmla="*/ 586722 h 887299"/>
              <a:gd name="connsiteX520" fmla="*/ 1511345 w 3886102"/>
              <a:gd name="connsiteY520" fmla="*/ 606628 h 887299"/>
              <a:gd name="connsiteX521" fmla="*/ 1483974 w 3886102"/>
              <a:gd name="connsiteY521" fmla="*/ 625538 h 887299"/>
              <a:gd name="connsiteX522" fmla="*/ 1474519 w 3886102"/>
              <a:gd name="connsiteY522" fmla="*/ 618571 h 887299"/>
              <a:gd name="connsiteX523" fmla="*/ 1490941 w 3886102"/>
              <a:gd name="connsiteY523" fmla="*/ 599163 h 887299"/>
              <a:gd name="connsiteX524" fmla="*/ 1512340 w 3886102"/>
              <a:gd name="connsiteY524" fmla="*/ 551887 h 887299"/>
              <a:gd name="connsiteX525" fmla="*/ 1517814 w 3886102"/>
              <a:gd name="connsiteY525" fmla="*/ 536460 h 887299"/>
              <a:gd name="connsiteX526" fmla="*/ 1512838 w 3886102"/>
              <a:gd name="connsiteY526" fmla="*/ 527005 h 887299"/>
              <a:gd name="connsiteX527" fmla="*/ 1491439 w 3886102"/>
              <a:gd name="connsiteY527" fmla="*/ 520038 h 887299"/>
              <a:gd name="connsiteX528" fmla="*/ 1447646 w 3886102"/>
              <a:gd name="connsiteY528" fmla="*/ 542929 h 887299"/>
              <a:gd name="connsiteX529" fmla="*/ 1426745 w 3886102"/>
              <a:gd name="connsiteY529" fmla="*/ 598666 h 887299"/>
              <a:gd name="connsiteX530" fmla="*/ 1455111 w 3886102"/>
              <a:gd name="connsiteY530" fmla="*/ 670824 h 887299"/>
              <a:gd name="connsiteX531" fmla="*/ 1544687 w 3886102"/>
              <a:gd name="connsiteY531" fmla="*/ 730044 h 887299"/>
              <a:gd name="connsiteX532" fmla="*/ 1592461 w 3886102"/>
              <a:gd name="connsiteY532" fmla="*/ 745968 h 887299"/>
              <a:gd name="connsiteX533" fmla="*/ 1606892 w 3886102"/>
              <a:gd name="connsiteY533" fmla="*/ 729546 h 887299"/>
              <a:gd name="connsiteX534" fmla="*/ 1629286 w 3886102"/>
              <a:gd name="connsiteY534" fmla="*/ 672317 h 887299"/>
              <a:gd name="connsiteX535" fmla="*/ 1632272 w 3886102"/>
              <a:gd name="connsiteY535" fmla="*/ 654899 h 887299"/>
              <a:gd name="connsiteX536" fmla="*/ 1654169 w 3886102"/>
              <a:gd name="connsiteY536" fmla="*/ 577764 h 887299"/>
              <a:gd name="connsiteX537" fmla="*/ 1664121 w 3886102"/>
              <a:gd name="connsiteY537" fmla="*/ 530488 h 887299"/>
              <a:gd name="connsiteX538" fmla="*/ 1675069 w 3886102"/>
              <a:gd name="connsiteY538" fmla="*/ 471766 h 887299"/>
              <a:gd name="connsiteX539" fmla="*/ 1679051 w 3886102"/>
              <a:gd name="connsiteY539" fmla="*/ 445889 h 887299"/>
              <a:gd name="connsiteX540" fmla="*/ 1686018 w 3886102"/>
              <a:gd name="connsiteY540" fmla="*/ 393636 h 887299"/>
              <a:gd name="connsiteX541" fmla="*/ 1678055 w 3886102"/>
              <a:gd name="connsiteY541" fmla="*/ 371740 h 887299"/>
              <a:gd name="connsiteX542" fmla="*/ 1632770 w 3886102"/>
              <a:gd name="connsiteY542" fmla="*/ 348848 h 887299"/>
              <a:gd name="connsiteX543" fmla="*/ 1545185 w 3886102"/>
              <a:gd name="connsiteY543" fmla="*/ 360792 h 887299"/>
              <a:gd name="connsiteX544" fmla="*/ 1432219 w 3886102"/>
              <a:gd name="connsiteY544" fmla="*/ 417523 h 887299"/>
              <a:gd name="connsiteX545" fmla="*/ 1390915 w 3886102"/>
              <a:gd name="connsiteY545" fmla="*/ 434941 h 887299"/>
              <a:gd name="connsiteX546" fmla="*/ 1367526 w 3886102"/>
              <a:gd name="connsiteY546" fmla="*/ 414040 h 887299"/>
              <a:gd name="connsiteX547" fmla="*/ 1352099 w 3886102"/>
              <a:gd name="connsiteY547" fmla="*/ 535465 h 887299"/>
              <a:gd name="connsiteX548" fmla="*/ 1344136 w 3886102"/>
              <a:gd name="connsiteY548" fmla="*/ 579755 h 887299"/>
              <a:gd name="connsiteX549" fmla="*/ 1341648 w 3886102"/>
              <a:gd name="connsiteY549" fmla="*/ 608618 h 887299"/>
              <a:gd name="connsiteX550" fmla="*/ 1333686 w 3886102"/>
              <a:gd name="connsiteY550" fmla="*/ 638477 h 887299"/>
              <a:gd name="connsiteX551" fmla="*/ 1320747 w 3886102"/>
              <a:gd name="connsiteY551" fmla="*/ 719593 h 887299"/>
              <a:gd name="connsiteX552" fmla="*/ 1297856 w 3886102"/>
              <a:gd name="connsiteY552" fmla="*/ 761893 h 887299"/>
              <a:gd name="connsiteX553" fmla="*/ 1262025 w 3886102"/>
              <a:gd name="connsiteY553" fmla="*/ 804690 h 887299"/>
              <a:gd name="connsiteX554" fmla="*/ 1232664 w 3886102"/>
              <a:gd name="connsiteY554" fmla="*/ 814145 h 887299"/>
              <a:gd name="connsiteX555" fmla="*/ 1202805 w 3886102"/>
              <a:gd name="connsiteY555" fmla="*/ 799216 h 887299"/>
              <a:gd name="connsiteX556" fmla="*/ 1161003 w 3886102"/>
              <a:gd name="connsiteY556" fmla="*/ 771348 h 887299"/>
              <a:gd name="connsiteX557" fmla="*/ 1134131 w 3886102"/>
              <a:gd name="connsiteY557" fmla="*/ 741489 h 887299"/>
              <a:gd name="connsiteX558" fmla="*/ 1112234 w 3886102"/>
              <a:gd name="connsiteY558" fmla="*/ 714119 h 887299"/>
              <a:gd name="connsiteX559" fmla="*/ 1108253 w 3886102"/>
              <a:gd name="connsiteY559" fmla="*/ 715612 h 887299"/>
              <a:gd name="connsiteX560" fmla="*/ 1076901 w 3886102"/>
              <a:gd name="connsiteY560" fmla="*/ 737508 h 887299"/>
              <a:gd name="connsiteX561" fmla="*/ 1048038 w 3886102"/>
              <a:gd name="connsiteY561" fmla="*/ 718598 h 887299"/>
              <a:gd name="connsiteX562" fmla="*/ 1022161 w 3886102"/>
              <a:gd name="connsiteY562" fmla="*/ 646937 h 887299"/>
              <a:gd name="connsiteX563" fmla="*/ 1013203 w 3886102"/>
              <a:gd name="connsiteY563" fmla="*/ 530986 h 887299"/>
              <a:gd name="connsiteX564" fmla="*/ 985335 w 3886102"/>
              <a:gd name="connsiteY564" fmla="*/ 381693 h 887299"/>
              <a:gd name="connsiteX565" fmla="*/ 984340 w 3886102"/>
              <a:gd name="connsiteY565" fmla="*/ 368256 h 887299"/>
              <a:gd name="connsiteX566" fmla="*/ 997776 w 3886102"/>
              <a:gd name="connsiteY566" fmla="*/ 315008 h 887299"/>
              <a:gd name="connsiteX567" fmla="*/ 1128159 w 3886102"/>
              <a:gd name="connsiteY567" fmla="*/ 189602 h 887299"/>
              <a:gd name="connsiteX568" fmla="*/ 1154534 w 3886102"/>
              <a:gd name="connsiteY568" fmla="*/ 151781 h 887299"/>
              <a:gd name="connsiteX569" fmla="*/ 1144581 w 3886102"/>
              <a:gd name="connsiteY569" fmla="*/ 111472 h 887299"/>
              <a:gd name="connsiteX570" fmla="*/ 1134628 w 3886102"/>
              <a:gd name="connsiteY570" fmla="*/ 93557 h 887299"/>
              <a:gd name="connsiteX571" fmla="*/ 1105267 w 3886102"/>
              <a:gd name="connsiteY571" fmla="*/ 65689 h 887299"/>
              <a:gd name="connsiteX572" fmla="*/ 1094817 w 3886102"/>
              <a:gd name="connsiteY572" fmla="*/ 48271 h 887299"/>
              <a:gd name="connsiteX573" fmla="*/ 1097802 w 3886102"/>
              <a:gd name="connsiteY573" fmla="*/ 39811 h 887299"/>
              <a:gd name="connsiteX574" fmla="*/ 1155529 w 3886102"/>
              <a:gd name="connsiteY574" fmla="*/ 69670 h 887299"/>
              <a:gd name="connsiteX575" fmla="*/ 1193848 w 3886102"/>
              <a:gd name="connsiteY575" fmla="*/ 82609 h 887299"/>
              <a:gd name="connsiteX576" fmla="*/ 1219725 w 3886102"/>
              <a:gd name="connsiteY576" fmla="*/ 104505 h 887299"/>
              <a:gd name="connsiteX577" fmla="*/ 1228185 w 3886102"/>
              <a:gd name="connsiteY577" fmla="*/ 107989 h 887299"/>
              <a:gd name="connsiteX578" fmla="*/ 1241622 w 3886102"/>
              <a:gd name="connsiteY578" fmla="*/ 127397 h 887299"/>
              <a:gd name="connsiteX579" fmla="*/ 1260532 w 3886102"/>
              <a:gd name="connsiteY579" fmla="*/ 152279 h 887299"/>
              <a:gd name="connsiteX580" fmla="*/ 1261527 w 3886102"/>
              <a:gd name="connsiteY580" fmla="*/ 175170 h 887299"/>
              <a:gd name="connsiteX581" fmla="*/ 1262025 w 3886102"/>
              <a:gd name="connsiteY581" fmla="*/ 195574 h 887299"/>
              <a:gd name="connsiteX582" fmla="*/ 1255556 w 3886102"/>
              <a:gd name="connsiteY582" fmla="*/ 223940 h 887299"/>
              <a:gd name="connsiteX583" fmla="*/ 1207284 w 3886102"/>
              <a:gd name="connsiteY583" fmla="*/ 258775 h 887299"/>
              <a:gd name="connsiteX584" fmla="*/ 1165980 w 3886102"/>
              <a:gd name="connsiteY584" fmla="*/ 274202 h 887299"/>
              <a:gd name="connsiteX585" fmla="*/ 1145576 w 3886102"/>
              <a:gd name="connsiteY585" fmla="*/ 283159 h 887299"/>
              <a:gd name="connsiteX586" fmla="*/ 1072920 w 3886102"/>
              <a:gd name="connsiteY586" fmla="*/ 299084 h 887299"/>
              <a:gd name="connsiteX587" fmla="*/ 1039080 w 3886102"/>
              <a:gd name="connsiteY587" fmla="*/ 338398 h 887299"/>
              <a:gd name="connsiteX588" fmla="*/ 1051522 w 3886102"/>
              <a:gd name="connsiteY588" fmla="*/ 393636 h 887299"/>
              <a:gd name="connsiteX589" fmla="*/ 1058489 w 3886102"/>
              <a:gd name="connsiteY589" fmla="*/ 402594 h 887299"/>
              <a:gd name="connsiteX590" fmla="*/ 1063963 w 3886102"/>
              <a:gd name="connsiteY590" fmla="*/ 398115 h 887299"/>
              <a:gd name="connsiteX591" fmla="*/ 1082375 w 3886102"/>
              <a:gd name="connsiteY591" fmla="*/ 374228 h 887299"/>
              <a:gd name="connsiteX592" fmla="*/ 1110244 w 3886102"/>
              <a:gd name="connsiteY592" fmla="*/ 358303 h 887299"/>
              <a:gd name="connsiteX593" fmla="*/ 1184393 w 3886102"/>
              <a:gd name="connsiteY593" fmla="*/ 309534 h 887299"/>
              <a:gd name="connsiteX594" fmla="*/ 1207284 w 3886102"/>
              <a:gd name="connsiteY594" fmla="*/ 301572 h 887299"/>
              <a:gd name="connsiteX595" fmla="*/ 1214251 w 3886102"/>
              <a:gd name="connsiteY595" fmla="*/ 299084 h 887299"/>
              <a:gd name="connsiteX596" fmla="*/ 1218730 w 3886102"/>
              <a:gd name="connsiteY596" fmla="*/ 298089 h 887299"/>
              <a:gd name="connsiteX597" fmla="*/ 1222711 w 3886102"/>
              <a:gd name="connsiteY597" fmla="*/ 299084 h 887299"/>
              <a:gd name="connsiteX598" fmla="*/ 1228185 w 3886102"/>
              <a:gd name="connsiteY598" fmla="*/ 299581 h 887299"/>
              <a:gd name="connsiteX599" fmla="*/ 1258541 w 3886102"/>
              <a:gd name="connsiteY599" fmla="*/ 298586 h 887299"/>
              <a:gd name="connsiteX600" fmla="*/ 1260034 w 3886102"/>
              <a:gd name="connsiteY600" fmla="*/ 298586 h 887299"/>
              <a:gd name="connsiteX601" fmla="*/ 1289893 w 3886102"/>
              <a:gd name="connsiteY601" fmla="*/ 303065 h 887299"/>
              <a:gd name="connsiteX602" fmla="*/ 1305320 w 3886102"/>
              <a:gd name="connsiteY602" fmla="*/ 307046 h 887299"/>
              <a:gd name="connsiteX603" fmla="*/ 1315273 w 3886102"/>
              <a:gd name="connsiteY603" fmla="*/ 302567 h 887299"/>
              <a:gd name="connsiteX604" fmla="*/ 1365535 w 3886102"/>
              <a:gd name="connsiteY604" fmla="*/ 224935 h 887299"/>
              <a:gd name="connsiteX605" fmla="*/ 1379469 w 3886102"/>
              <a:gd name="connsiteY605" fmla="*/ 208015 h 887299"/>
              <a:gd name="connsiteX606" fmla="*/ 1425252 w 3886102"/>
              <a:gd name="connsiteY606" fmla="*/ 106993 h 887299"/>
              <a:gd name="connsiteX607" fmla="*/ 1456106 w 3886102"/>
              <a:gd name="connsiteY607" fmla="*/ 41304 h 887299"/>
              <a:gd name="connsiteX608" fmla="*/ 1473026 w 3886102"/>
              <a:gd name="connsiteY608" fmla="*/ 21398 h 887299"/>
              <a:gd name="connsiteX609" fmla="*/ 1530753 w 3886102"/>
              <a:gd name="connsiteY609" fmla="*/ 4479 h 887299"/>
              <a:gd name="connsiteX610" fmla="*/ 387664 w 3886102"/>
              <a:gd name="connsiteY610" fmla="*/ 0 h 887299"/>
              <a:gd name="connsiteX611" fmla="*/ 480724 w 3886102"/>
              <a:gd name="connsiteY611" fmla="*/ 22394 h 887299"/>
              <a:gd name="connsiteX612" fmla="*/ 500630 w 3886102"/>
              <a:gd name="connsiteY612" fmla="*/ 59219 h 887299"/>
              <a:gd name="connsiteX613" fmla="*/ 488686 w 3886102"/>
              <a:gd name="connsiteY613" fmla="*/ 110477 h 887299"/>
              <a:gd name="connsiteX614" fmla="*/ 479729 w 3886102"/>
              <a:gd name="connsiteY614" fmla="*/ 133866 h 887299"/>
              <a:gd name="connsiteX615" fmla="*/ 466790 w 3886102"/>
              <a:gd name="connsiteY615" fmla="*/ 167208 h 887299"/>
              <a:gd name="connsiteX616" fmla="*/ 452358 w 3886102"/>
              <a:gd name="connsiteY616" fmla="*/ 190100 h 887299"/>
              <a:gd name="connsiteX617" fmla="*/ 422997 w 3886102"/>
              <a:gd name="connsiteY617" fmla="*/ 233395 h 887299"/>
              <a:gd name="connsiteX618" fmla="*/ 604140 w 3886102"/>
              <a:gd name="connsiteY618" fmla="*/ 171189 h 887299"/>
              <a:gd name="connsiteX619" fmla="*/ 659378 w 3886102"/>
              <a:gd name="connsiteY619" fmla="*/ 191593 h 887299"/>
              <a:gd name="connsiteX620" fmla="*/ 672317 w 3886102"/>
              <a:gd name="connsiteY620" fmla="*/ 220954 h 887299"/>
              <a:gd name="connsiteX621" fmla="*/ 635491 w 3886102"/>
              <a:gd name="connsiteY621" fmla="*/ 273704 h 887299"/>
              <a:gd name="connsiteX622" fmla="*/ 579257 w 3886102"/>
              <a:gd name="connsiteY622" fmla="*/ 312520 h 887299"/>
              <a:gd name="connsiteX623" fmla="*/ 513568 w 3886102"/>
              <a:gd name="connsiteY623" fmla="*/ 332924 h 887299"/>
              <a:gd name="connsiteX624" fmla="*/ 501625 w 3886102"/>
              <a:gd name="connsiteY624" fmla="*/ 348848 h 887299"/>
              <a:gd name="connsiteX625" fmla="*/ 519540 w 3886102"/>
              <a:gd name="connsiteY625" fmla="*/ 347355 h 887299"/>
              <a:gd name="connsiteX626" fmla="*/ 522028 w 3886102"/>
              <a:gd name="connsiteY626" fmla="*/ 347355 h 887299"/>
              <a:gd name="connsiteX627" fmla="*/ 641961 w 3886102"/>
              <a:gd name="connsiteY627" fmla="*/ 377214 h 887299"/>
              <a:gd name="connsiteX628" fmla="*/ 661866 w 3886102"/>
              <a:gd name="connsiteY628" fmla="*/ 417523 h 887299"/>
              <a:gd name="connsiteX629" fmla="*/ 652909 w 3886102"/>
              <a:gd name="connsiteY629" fmla="*/ 439917 h 887299"/>
              <a:gd name="connsiteX630" fmla="*/ 633501 w 3886102"/>
              <a:gd name="connsiteY630" fmla="*/ 443401 h 887299"/>
              <a:gd name="connsiteX631" fmla="*/ 614092 w 3886102"/>
              <a:gd name="connsiteY631" fmla="*/ 448875 h 887299"/>
              <a:gd name="connsiteX632" fmla="*/ 565323 w 3886102"/>
              <a:gd name="connsiteY632" fmla="*/ 444894 h 887299"/>
              <a:gd name="connsiteX633" fmla="*/ 511080 w 3886102"/>
              <a:gd name="connsiteY633" fmla="*/ 446386 h 887299"/>
              <a:gd name="connsiteX634" fmla="*/ 505108 w 3886102"/>
              <a:gd name="connsiteY634" fmla="*/ 442903 h 887299"/>
              <a:gd name="connsiteX635" fmla="*/ 507597 w 3886102"/>
              <a:gd name="connsiteY635" fmla="*/ 447879 h 887299"/>
              <a:gd name="connsiteX636" fmla="*/ 505108 w 3886102"/>
              <a:gd name="connsiteY636" fmla="*/ 459823 h 887299"/>
              <a:gd name="connsiteX637" fmla="*/ 505606 w 3886102"/>
              <a:gd name="connsiteY637" fmla="*/ 474255 h 887299"/>
              <a:gd name="connsiteX638" fmla="*/ 505108 w 3886102"/>
              <a:gd name="connsiteY638" fmla="*/ 489682 h 887299"/>
              <a:gd name="connsiteX639" fmla="*/ 508094 w 3886102"/>
              <a:gd name="connsiteY639" fmla="*/ 502620 h 887299"/>
              <a:gd name="connsiteX640" fmla="*/ 504113 w 3886102"/>
              <a:gd name="connsiteY640" fmla="*/ 517052 h 887299"/>
              <a:gd name="connsiteX641" fmla="*/ 501625 w 3886102"/>
              <a:gd name="connsiteY641" fmla="*/ 534967 h 887299"/>
              <a:gd name="connsiteX642" fmla="*/ 485203 w 3886102"/>
              <a:gd name="connsiteY642" fmla="*/ 553878 h 887299"/>
              <a:gd name="connsiteX643" fmla="*/ 453851 w 3886102"/>
              <a:gd name="connsiteY643" fmla="*/ 576769 h 887299"/>
              <a:gd name="connsiteX644" fmla="*/ 418021 w 3886102"/>
              <a:gd name="connsiteY644" fmla="*/ 563333 h 887299"/>
              <a:gd name="connsiteX645" fmla="*/ 375223 w 3886102"/>
              <a:gd name="connsiteY645" fmla="*/ 515061 h 887299"/>
              <a:gd name="connsiteX646" fmla="*/ 354322 w 3886102"/>
              <a:gd name="connsiteY646" fmla="*/ 505108 h 887299"/>
              <a:gd name="connsiteX647" fmla="*/ 329440 w 3886102"/>
              <a:gd name="connsiteY647" fmla="*/ 500132 h 887299"/>
              <a:gd name="connsiteX648" fmla="*/ 327947 w 3886102"/>
              <a:gd name="connsiteY648" fmla="*/ 500132 h 887299"/>
              <a:gd name="connsiteX649" fmla="*/ 320980 w 3886102"/>
              <a:gd name="connsiteY649" fmla="*/ 502123 h 887299"/>
              <a:gd name="connsiteX650" fmla="*/ 306051 w 3886102"/>
              <a:gd name="connsiteY650" fmla="*/ 530488 h 887299"/>
              <a:gd name="connsiteX651" fmla="*/ 292117 w 3886102"/>
              <a:gd name="connsiteY651" fmla="*/ 540441 h 887299"/>
              <a:gd name="connsiteX652" fmla="*/ 275197 w 3886102"/>
              <a:gd name="connsiteY652" fmla="*/ 544422 h 887299"/>
              <a:gd name="connsiteX653" fmla="*/ 259272 w 3886102"/>
              <a:gd name="connsiteY653" fmla="*/ 535962 h 887299"/>
              <a:gd name="connsiteX654" fmla="*/ 249319 w 3886102"/>
              <a:gd name="connsiteY654" fmla="*/ 509587 h 887299"/>
              <a:gd name="connsiteX655" fmla="*/ 272709 w 3886102"/>
              <a:gd name="connsiteY655" fmla="*/ 449372 h 887299"/>
              <a:gd name="connsiteX656" fmla="*/ 294107 w 3886102"/>
              <a:gd name="connsiteY656" fmla="*/ 362285 h 887299"/>
              <a:gd name="connsiteX657" fmla="*/ 283159 w 3886102"/>
              <a:gd name="connsiteY657" fmla="*/ 363280 h 887299"/>
              <a:gd name="connsiteX658" fmla="*/ 262756 w 3886102"/>
              <a:gd name="connsiteY658" fmla="*/ 334417 h 887299"/>
              <a:gd name="connsiteX659" fmla="*/ 267235 w 3886102"/>
              <a:gd name="connsiteY659" fmla="*/ 309037 h 887299"/>
              <a:gd name="connsiteX660" fmla="*/ 315008 w 3886102"/>
              <a:gd name="connsiteY660" fmla="*/ 262756 h 887299"/>
              <a:gd name="connsiteX661" fmla="*/ 382190 w 3886102"/>
              <a:gd name="connsiteY661" fmla="*/ 173678 h 887299"/>
              <a:gd name="connsiteX662" fmla="*/ 417523 w 3886102"/>
              <a:gd name="connsiteY662" fmla="*/ 73153 h 887299"/>
              <a:gd name="connsiteX663" fmla="*/ 396622 w 3886102"/>
              <a:gd name="connsiteY663" fmla="*/ 35830 h 887299"/>
              <a:gd name="connsiteX664" fmla="*/ 349843 w 3886102"/>
              <a:gd name="connsiteY664" fmla="*/ 995 h 887299"/>
              <a:gd name="connsiteX665" fmla="*/ 387664 w 3886102"/>
              <a:gd name="connsiteY665" fmla="*/ 0 h 88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86102" h="887299">
                <a:moveTo>
                  <a:pt x="613097" y="601154"/>
                </a:moveTo>
                <a:cubicBezTo>
                  <a:pt x="600158" y="601154"/>
                  <a:pt x="588215" y="603310"/>
                  <a:pt x="577267" y="607623"/>
                </a:cubicBezTo>
                <a:cubicBezTo>
                  <a:pt x="574613" y="608618"/>
                  <a:pt x="563001" y="616415"/>
                  <a:pt x="542432" y="631012"/>
                </a:cubicBezTo>
                <a:cubicBezTo>
                  <a:pt x="514564" y="649591"/>
                  <a:pt x="497975" y="661037"/>
                  <a:pt x="492667" y="665350"/>
                </a:cubicBezTo>
                <a:cubicBezTo>
                  <a:pt x="494326" y="666013"/>
                  <a:pt x="496151" y="666843"/>
                  <a:pt x="498141" y="667838"/>
                </a:cubicBezTo>
                <a:cubicBezTo>
                  <a:pt x="509090" y="672483"/>
                  <a:pt x="518047" y="674805"/>
                  <a:pt x="525014" y="674805"/>
                </a:cubicBezTo>
                <a:cubicBezTo>
                  <a:pt x="525678" y="674805"/>
                  <a:pt x="547740" y="669663"/>
                  <a:pt x="591201" y="659378"/>
                </a:cubicBezTo>
                <a:cubicBezTo>
                  <a:pt x="609448" y="654733"/>
                  <a:pt x="626368" y="649093"/>
                  <a:pt x="641961" y="642458"/>
                </a:cubicBezTo>
                <a:cubicBezTo>
                  <a:pt x="660871" y="634828"/>
                  <a:pt x="670824" y="630515"/>
                  <a:pt x="671819" y="629519"/>
                </a:cubicBezTo>
                <a:cubicBezTo>
                  <a:pt x="674142" y="626534"/>
                  <a:pt x="675303" y="624377"/>
                  <a:pt x="675303" y="623050"/>
                </a:cubicBezTo>
                <a:cubicBezTo>
                  <a:pt x="675303" y="621723"/>
                  <a:pt x="672980" y="619732"/>
                  <a:pt x="668336" y="617078"/>
                </a:cubicBezTo>
                <a:cubicBezTo>
                  <a:pt x="649757" y="606462"/>
                  <a:pt x="631344" y="601154"/>
                  <a:pt x="613097" y="601154"/>
                </a:cubicBezTo>
                <a:close/>
                <a:moveTo>
                  <a:pt x="1253565" y="484705"/>
                </a:moveTo>
                <a:cubicBezTo>
                  <a:pt x="1248589" y="484373"/>
                  <a:pt x="1239963" y="497644"/>
                  <a:pt x="1227688" y="524517"/>
                </a:cubicBezTo>
                <a:cubicBezTo>
                  <a:pt x="1209772" y="559683"/>
                  <a:pt x="1195673" y="593855"/>
                  <a:pt x="1185388" y="627031"/>
                </a:cubicBezTo>
                <a:cubicBezTo>
                  <a:pt x="1182070" y="638311"/>
                  <a:pt x="1180412" y="645112"/>
                  <a:pt x="1180412" y="647435"/>
                </a:cubicBezTo>
                <a:cubicBezTo>
                  <a:pt x="1180412" y="649093"/>
                  <a:pt x="1187213" y="653406"/>
                  <a:pt x="1200815" y="660373"/>
                </a:cubicBezTo>
                <a:cubicBezTo>
                  <a:pt x="1211763" y="666013"/>
                  <a:pt x="1218564" y="668833"/>
                  <a:pt x="1221218" y="668833"/>
                </a:cubicBezTo>
                <a:cubicBezTo>
                  <a:pt x="1227853" y="668833"/>
                  <a:pt x="1232498" y="666511"/>
                  <a:pt x="1235152" y="661866"/>
                </a:cubicBezTo>
                <a:cubicBezTo>
                  <a:pt x="1236479" y="659876"/>
                  <a:pt x="1242119" y="629353"/>
                  <a:pt x="1252072" y="570300"/>
                </a:cubicBezTo>
                <a:cubicBezTo>
                  <a:pt x="1255721" y="524848"/>
                  <a:pt x="1257546" y="500298"/>
                  <a:pt x="1257546" y="496649"/>
                </a:cubicBezTo>
                <a:cubicBezTo>
                  <a:pt x="1257546" y="489018"/>
                  <a:pt x="1256219" y="485037"/>
                  <a:pt x="1253565" y="484705"/>
                </a:cubicBezTo>
                <a:close/>
                <a:moveTo>
                  <a:pt x="1237143" y="388162"/>
                </a:moveTo>
                <a:lnTo>
                  <a:pt x="1235650" y="389157"/>
                </a:lnTo>
                <a:lnTo>
                  <a:pt x="1219725" y="398115"/>
                </a:lnTo>
                <a:lnTo>
                  <a:pt x="1201313" y="413542"/>
                </a:lnTo>
                <a:lnTo>
                  <a:pt x="1166477" y="441410"/>
                </a:lnTo>
                <a:lnTo>
                  <a:pt x="1159510" y="452856"/>
                </a:lnTo>
                <a:lnTo>
                  <a:pt x="1146074" y="473757"/>
                </a:lnTo>
                <a:lnTo>
                  <a:pt x="1142590" y="491174"/>
                </a:lnTo>
                <a:cubicBezTo>
                  <a:pt x="1130315" y="513402"/>
                  <a:pt x="1122021" y="530488"/>
                  <a:pt x="1117708" y="542432"/>
                </a:cubicBezTo>
                <a:lnTo>
                  <a:pt x="1119201" y="542432"/>
                </a:lnTo>
                <a:cubicBezTo>
                  <a:pt x="1119865" y="542432"/>
                  <a:pt x="1120528" y="542432"/>
                  <a:pt x="1121192" y="542432"/>
                </a:cubicBezTo>
                <a:cubicBezTo>
                  <a:pt x="1123846" y="542100"/>
                  <a:pt x="1128988" y="538782"/>
                  <a:pt x="1136619" y="532479"/>
                </a:cubicBezTo>
                <a:lnTo>
                  <a:pt x="1149557" y="528995"/>
                </a:lnTo>
                <a:lnTo>
                  <a:pt x="1173445" y="502620"/>
                </a:lnTo>
                <a:lnTo>
                  <a:pt x="1205294" y="470273"/>
                </a:lnTo>
                <a:lnTo>
                  <a:pt x="1223209" y="444396"/>
                </a:lnTo>
                <a:cubicBezTo>
                  <a:pt x="1239465" y="421836"/>
                  <a:pt x="1247593" y="407073"/>
                  <a:pt x="1247593" y="400106"/>
                </a:cubicBezTo>
                <a:cubicBezTo>
                  <a:pt x="1247593" y="396124"/>
                  <a:pt x="1244773" y="392475"/>
                  <a:pt x="1239133" y="389157"/>
                </a:cubicBezTo>
                <a:close/>
                <a:moveTo>
                  <a:pt x="2167737" y="369749"/>
                </a:moveTo>
                <a:cubicBezTo>
                  <a:pt x="2152476" y="373067"/>
                  <a:pt x="2145177" y="380200"/>
                  <a:pt x="2145841" y="391148"/>
                </a:cubicBezTo>
                <a:cubicBezTo>
                  <a:pt x="2145841" y="392475"/>
                  <a:pt x="2146172" y="394300"/>
                  <a:pt x="2146836" y="396622"/>
                </a:cubicBezTo>
                <a:lnTo>
                  <a:pt x="2151315" y="417025"/>
                </a:lnTo>
                <a:close/>
                <a:moveTo>
                  <a:pt x="505606" y="368754"/>
                </a:moveTo>
                <a:cubicBezTo>
                  <a:pt x="501625" y="368754"/>
                  <a:pt x="500132" y="374726"/>
                  <a:pt x="501127" y="386669"/>
                </a:cubicBezTo>
                <a:cubicBezTo>
                  <a:pt x="503118" y="414537"/>
                  <a:pt x="505108" y="429798"/>
                  <a:pt x="507099" y="432452"/>
                </a:cubicBezTo>
                <a:cubicBezTo>
                  <a:pt x="508426" y="433780"/>
                  <a:pt x="510417" y="434443"/>
                  <a:pt x="513071" y="434443"/>
                </a:cubicBezTo>
                <a:cubicBezTo>
                  <a:pt x="522692" y="434443"/>
                  <a:pt x="534469" y="429964"/>
                  <a:pt x="548403" y="421007"/>
                </a:cubicBezTo>
                <a:cubicBezTo>
                  <a:pt x="555039" y="416694"/>
                  <a:pt x="558356" y="412049"/>
                  <a:pt x="558356" y="407073"/>
                </a:cubicBezTo>
                <a:cubicBezTo>
                  <a:pt x="558356" y="403755"/>
                  <a:pt x="550726" y="397120"/>
                  <a:pt x="535465" y="387167"/>
                </a:cubicBezTo>
                <a:cubicBezTo>
                  <a:pt x="528829" y="382854"/>
                  <a:pt x="523024" y="379039"/>
                  <a:pt x="518047" y="375721"/>
                </a:cubicBezTo>
                <a:cubicBezTo>
                  <a:pt x="511744" y="371076"/>
                  <a:pt x="507597" y="368754"/>
                  <a:pt x="505606" y="368754"/>
                </a:cubicBezTo>
                <a:close/>
                <a:moveTo>
                  <a:pt x="2707681" y="364275"/>
                </a:moveTo>
                <a:cubicBezTo>
                  <a:pt x="2700382" y="364275"/>
                  <a:pt x="2687775" y="370247"/>
                  <a:pt x="2669860" y="382190"/>
                </a:cubicBezTo>
                <a:cubicBezTo>
                  <a:pt x="2658248" y="389821"/>
                  <a:pt x="2645309" y="393636"/>
                  <a:pt x="2631044" y="393636"/>
                </a:cubicBezTo>
                <a:cubicBezTo>
                  <a:pt x="2629053" y="393636"/>
                  <a:pt x="2625569" y="393304"/>
                  <a:pt x="2620593" y="392641"/>
                </a:cubicBezTo>
                <a:cubicBezTo>
                  <a:pt x="2605664" y="391314"/>
                  <a:pt x="2594882" y="390650"/>
                  <a:pt x="2588246" y="390650"/>
                </a:cubicBezTo>
                <a:cubicBezTo>
                  <a:pt x="2575307" y="390650"/>
                  <a:pt x="2565852" y="392973"/>
                  <a:pt x="2559880" y="397617"/>
                </a:cubicBezTo>
                <a:cubicBezTo>
                  <a:pt x="2555236" y="401599"/>
                  <a:pt x="2551586" y="406575"/>
                  <a:pt x="2548932" y="412547"/>
                </a:cubicBezTo>
                <a:cubicBezTo>
                  <a:pt x="2536325" y="439088"/>
                  <a:pt x="2530022" y="468615"/>
                  <a:pt x="2530022" y="501127"/>
                </a:cubicBezTo>
                <a:lnTo>
                  <a:pt x="2530022" y="508094"/>
                </a:lnTo>
                <a:cubicBezTo>
                  <a:pt x="2530022" y="517384"/>
                  <a:pt x="2534501" y="529825"/>
                  <a:pt x="2543458" y="545418"/>
                </a:cubicBezTo>
                <a:cubicBezTo>
                  <a:pt x="2546776" y="568973"/>
                  <a:pt x="2549264" y="581414"/>
                  <a:pt x="2550923" y="582741"/>
                </a:cubicBezTo>
                <a:cubicBezTo>
                  <a:pt x="2553909" y="586058"/>
                  <a:pt x="2558056" y="587717"/>
                  <a:pt x="2563364" y="587717"/>
                </a:cubicBezTo>
                <a:cubicBezTo>
                  <a:pt x="2566681" y="587717"/>
                  <a:pt x="2578625" y="584400"/>
                  <a:pt x="2599194" y="577764"/>
                </a:cubicBezTo>
                <a:lnTo>
                  <a:pt x="2607654" y="575774"/>
                </a:lnTo>
                <a:lnTo>
                  <a:pt x="2622584" y="565323"/>
                </a:lnTo>
                <a:lnTo>
                  <a:pt x="2649456" y="559352"/>
                </a:lnTo>
                <a:cubicBezTo>
                  <a:pt x="2649456" y="558688"/>
                  <a:pt x="2651281" y="557195"/>
                  <a:pt x="2654930" y="554873"/>
                </a:cubicBezTo>
                <a:cubicBezTo>
                  <a:pt x="2673841" y="544256"/>
                  <a:pt x="2689932" y="517881"/>
                  <a:pt x="2703202" y="475747"/>
                </a:cubicBezTo>
                <a:cubicBezTo>
                  <a:pt x="2709174" y="457169"/>
                  <a:pt x="2716141" y="438258"/>
                  <a:pt x="2724103" y="419016"/>
                </a:cubicBezTo>
                <a:cubicBezTo>
                  <a:pt x="2728748" y="407073"/>
                  <a:pt x="2731070" y="397286"/>
                  <a:pt x="2731070" y="389655"/>
                </a:cubicBezTo>
                <a:cubicBezTo>
                  <a:pt x="2731070" y="382688"/>
                  <a:pt x="2728250" y="376550"/>
                  <a:pt x="2722610" y="371242"/>
                </a:cubicBezTo>
                <a:cubicBezTo>
                  <a:pt x="2717965" y="366598"/>
                  <a:pt x="2712989" y="364275"/>
                  <a:pt x="2707681" y="364275"/>
                </a:cubicBezTo>
                <a:close/>
                <a:moveTo>
                  <a:pt x="408068" y="309534"/>
                </a:moveTo>
                <a:cubicBezTo>
                  <a:pt x="396788" y="313847"/>
                  <a:pt x="373896" y="325459"/>
                  <a:pt x="339393" y="344369"/>
                </a:cubicBezTo>
                <a:cubicBezTo>
                  <a:pt x="321478" y="353659"/>
                  <a:pt x="312188" y="359465"/>
                  <a:pt x="311525" y="361787"/>
                </a:cubicBezTo>
                <a:cubicBezTo>
                  <a:pt x="311193" y="362119"/>
                  <a:pt x="311027" y="363280"/>
                  <a:pt x="311027" y="365270"/>
                </a:cubicBezTo>
                <a:cubicBezTo>
                  <a:pt x="311691" y="369252"/>
                  <a:pt x="316170" y="376882"/>
                  <a:pt x="324464" y="388162"/>
                </a:cubicBezTo>
                <a:cubicBezTo>
                  <a:pt x="330435" y="396456"/>
                  <a:pt x="334085" y="410888"/>
                  <a:pt x="335412" y="431457"/>
                </a:cubicBezTo>
                <a:cubicBezTo>
                  <a:pt x="344369" y="428139"/>
                  <a:pt x="354156" y="420675"/>
                  <a:pt x="364773" y="409063"/>
                </a:cubicBezTo>
                <a:cubicBezTo>
                  <a:pt x="369418" y="404087"/>
                  <a:pt x="382356" y="394797"/>
                  <a:pt x="403589" y="381195"/>
                </a:cubicBezTo>
                <a:cubicBezTo>
                  <a:pt x="415864" y="372901"/>
                  <a:pt x="422831" y="368754"/>
                  <a:pt x="424490" y="368754"/>
                </a:cubicBezTo>
                <a:cubicBezTo>
                  <a:pt x="426812" y="368754"/>
                  <a:pt x="427974" y="370247"/>
                  <a:pt x="427974" y="373233"/>
                </a:cubicBezTo>
                <a:lnTo>
                  <a:pt x="427974" y="373730"/>
                </a:lnTo>
                <a:cubicBezTo>
                  <a:pt x="427974" y="377712"/>
                  <a:pt x="416362" y="385840"/>
                  <a:pt x="393139" y="398115"/>
                </a:cubicBezTo>
                <a:cubicBezTo>
                  <a:pt x="385840" y="401764"/>
                  <a:pt x="380532" y="406077"/>
                  <a:pt x="377214" y="411054"/>
                </a:cubicBezTo>
                <a:cubicBezTo>
                  <a:pt x="376219" y="412049"/>
                  <a:pt x="369252" y="423329"/>
                  <a:pt x="356313" y="444894"/>
                </a:cubicBezTo>
                <a:cubicBezTo>
                  <a:pt x="355318" y="446221"/>
                  <a:pt x="352000" y="450368"/>
                  <a:pt x="346360" y="457335"/>
                </a:cubicBezTo>
                <a:cubicBezTo>
                  <a:pt x="339725" y="465629"/>
                  <a:pt x="336407" y="471600"/>
                  <a:pt x="336407" y="475250"/>
                </a:cubicBezTo>
                <a:cubicBezTo>
                  <a:pt x="336407" y="477240"/>
                  <a:pt x="356313" y="482880"/>
                  <a:pt x="396124" y="492170"/>
                </a:cubicBezTo>
                <a:cubicBezTo>
                  <a:pt x="417025" y="494160"/>
                  <a:pt x="427808" y="495156"/>
                  <a:pt x="428471" y="495156"/>
                </a:cubicBezTo>
                <a:cubicBezTo>
                  <a:pt x="431457" y="495156"/>
                  <a:pt x="434609" y="489516"/>
                  <a:pt x="437926" y="478236"/>
                </a:cubicBezTo>
                <a:lnTo>
                  <a:pt x="438424" y="373730"/>
                </a:lnTo>
                <a:cubicBezTo>
                  <a:pt x="438424" y="359796"/>
                  <a:pt x="437595" y="351171"/>
                  <a:pt x="435936" y="347853"/>
                </a:cubicBezTo>
                <a:cubicBezTo>
                  <a:pt x="435604" y="347521"/>
                  <a:pt x="433282" y="345365"/>
                  <a:pt x="428969" y="341384"/>
                </a:cubicBezTo>
                <a:lnTo>
                  <a:pt x="422002" y="332924"/>
                </a:lnTo>
                <a:cubicBezTo>
                  <a:pt x="410722" y="325625"/>
                  <a:pt x="405082" y="321312"/>
                  <a:pt x="405082" y="319985"/>
                </a:cubicBezTo>
                <a:cubicBezTo>
                  <a:pt x="405082" y="316999"/>
                  <a:pt x="406077" y="313516"/>
                  <a:pt x="408068" y="309534"/>
                </a:cubicBezTo>
                <a:close/>
                <a:moveTo>
                  <a:pt x="2337434" y="243845"/>
                </a:moveTo>
                <a:cubicBezTo>
                  <a:pt x="2323168" y="243845"/>
                  <a:pt x="2310395" y="256286"/>
                  <a:pt x="2299115" y="281169"/>
                </a:cubicBezTo>
                <a:cubicBezTo>
                  <a:pt x="2287172" y="299747"/>
                  <a:pt x="2279375" y="315672"/>
                  <a:pt x="2275726" y="328942"/>
                </a:cubicBezTo>
                <a:cubicBezTo>
                  <a:pt x="2262787" y="373730"/>
                  <a:pt x="2255654" y="397452"/>
                  <a:pt x="2254327" y="400106"/>
                </a:cubicBezTo>
                <a:lnTo>
                  <a:pt x="2221980" y="465795"/>
                </a:lnTo>
                <a:cubicBezTo>
                  <a:pt x="2212691" y="489018"/>
                  <a:pt x="2205226" y="505772"/>
                  <a:pt x="2199586" y="516057"/>
                </a:cubicBezTo>
                <a:cubicBezTo>
                  <a:pt x="2194610" y="524351"/>
                  <a:pt x="2192122" y="531152"/>
                  <a:pt x="2192122" y="536460"/>
                </a:cubicBezTo>
                <a:cubicBezTo>
                  <a:pt x="2192122" y="545086"/>
                  <a:pt x="2193780" y="555371"/>
                  <a:pt x="2197098" y="567314"/>
                </a:cubicBezTo>
                <a:cubicBezTo>
                  <a:pt x="2200415" y="578262"/>
                  <a:pt x="2210368" y="589210"/>
                  <a:pt x="2226957" y="600158"/>
                </a:cubicBezTo>
                <a:cubicBezTo>
                  <a:pt x="2237573" y="607457"/>
                  <a:pt x="2245369" y="613429"/>
                  <a:pt x="2250346" y="618074"/>
                </a:cubicBezTo>
                <a:cubicBezTo>
                  <a:pt x="2260962" y="627695"/>
                  <a:pt x="2266768" y="632505"/>
                  <a:pt x="2267763" y="632505"/>
                </a:cubicBezTo>
                <a:cubicBezTo>
                  <a:pt x="2269090" y="632837"/>
                  <a:pt x="2270583" y="631842"/>
                  <a:pt x="2272242" y="629519"/>
                </a:cubicBezTo>
                <a:cubicBezTo>
                  <a:pt x="2275228" y="626202"/>
                  <a:pt x="2292148" y="584068"/>
                  <a:pt x="2323002" y="503118"/>
                </a:cubicBezTo>
                <a:lnTo>
                  <a:pt x="2330467" y="471766"/>
                </a:lnTo>
                <a:lnTo>
                  <a:pt x="2339922" y="435936"/>
                </a:lnTo>
                <a:lnTo>
                  <a:pt x="2348382" y="376219"/>
                </a:lnTo>
                <a:cubicBezTo>
                  <a:pt x="2356676" y="328113"/>
                  <a:pt x="2360823" y="298918"/>
                  <a:pt x="2360823" y="288633"/>
                </a:cubicBezTo>
                <a:cubicBezTo>
                  <a:pt x="2360823" y="280339"/>
                  <a:pt x="2357671" y="270552"/>
                  <a:pt x="2351368" y="259272"/>
                </a:cubicBezTo>
                <a:cubicBezTo>
                  <a:pt x="2345396" y="248988"/>
                  <a:pt x="2340751" y="243845"/>
                  <a:pt x="2337434" y="243845"/>
                </a:cubicBezTo>
                <a:close/>
                <a:moveTo>
                  <a:pt x="565821" y="221451"/>
                </a:moveTo>
                <a:cubicBezTo>
                  <a:pt x="557859" y="221451"/>
                  <a:pt x="546745" y="223442"/>
                  <a:pt x="532479" y="227423"/>
                </a:cubicBezTo>
                <a:cubicBezTo>
                  <a:pt x="508592" y="234390"/>
                  <a:pt x="489516" y="246831"/>
                  <a:pt x="475250" y="264746"/>
                </a:cubicBezTo>
                <a:cubicBezTo>
                  <a:pt x="491506" y="279344"/>
                  <a:pt x="499966" y="287140"/>
                  <a:pt x="500630" y="288136"/>
                </a:cubicBezTo>
                <a:cubicBezTo>
                  <a:pt x="500961" y="288799"/>
                  <a:pt x="501791" y="294107"/>
                  <a:pt x="503118" y="304060"/>
                </a:cubicBezTo>
                <a:cubicBezTo>
                  <a:pt x="505108" y="303397"/>
                  <a:pt x="507099" y="302733"/>
                  <a:pt x="509090" y="302070"/>
                </a:cubicBezTo>
                <a:cubicBezTo>
                  <a:pt x="514066" y="300411"/>
                  <a:pt x="518213" y="298918"/>
                  <a:pt x="521531" y="297591"/>
                </a:cubicBezTo>
                <a:cubicBezTo>
                  <a:pt x="532479" y="293278"/>
                  <a:pt x="544588" y="285482"/>
                  <a:pt x="557859" y="274202"/>
                </a:cubicBezTo>
                <a:cubicBezTo>
                  <a:pt x="574779" y="259604"/>
                  <a:pt x="584068" y="248822"/>
                  <a:pt x="585727" y="241855"/>
                </a:cubicBezTo>
                <a:cubicBezTo>
                  <a:pt x="586390" y="238869"/>
                  <a:pt x="587054" y="237044"/>
                  <a:pt x="587717" y="236381"/>
                </a:cubicBezTo>
                <a:cubicBezTo>
                  <a:pt x="588381" y="235385"/>
                  <a:pt x="588713" y="234722"/>
                  <a:pt x="588713" y="234390"/>
                </a:cubicBezTo>
                <a:cubicBezTo>
                  <a:pt x="588713" y="233726"/>
                  <a:pt x="587220" y="231902"/>
                  <a:pt x="584234" y="228916"/>
                </a:cubicBezTo>
                <a:cubicBezTo>
                  <a:pt x="578594" y="223940"/>
                  <a:pt x="572456" y="221451"/>
                  <a:pt x="565821" y="221451"/>
                </a:cubicBezTo>
                <a:close/>
                <a:moveTo>
                  <a:pt x="3230705" y="93557"/>
                </a:moveTo>
                <a:cubicBezTo>
                  <a:pt x="3283455" y="93557"/>
                  <a:pt x="3330399" y="112467"/>
                  <a:pt x="3371538" y="150288"/>
                </a:cubicBezTo>
                <a:lnTo>
                  <a:pt x="3447677" y="220456"/>
                </a:lnTo>
                <a:lnTo>
                  <a:pt x="3529789" y="333421"/>
                </a:lnTo>
                <a:lnTo>
                  <a:pt x="3617872" y="430960"/>
                </a:lnTo>
                <a:lnTo>
                  <a:pt x="3634294" y="446884"/>
                </a:lnTo>
                <a:lnTo>
                  <a:pt x="3714912" y="507597"/>
                </a:lnTo>
                <a:cubicBezTo>
                  <a:pt x="3757710" y="539778"/>
                  <a:pt x="3794701" y="581248"/>
                  <a:pt x="3825887" y="632008"/>
                </a:cubicBezTo>
                <a:cubicBezTo>
                  <a:pt x="3844466" y="662198"/>
                  <a:pt x="3857570" y="686914"/>
                  <a:pt x="3865201" y="706157"/>
                </a:cubicBezTo>
                <a:cubicBezTo>
                  <a:pt x="3871173" y="721749"/>
                  <a:pt x="3878140" y="746134"/>
                  <a:pt x="3886102" y="779310"/>
                </a:cubicBezTo>
                <a:cubicBezTo>
                  <a:pt x="3883116" y="779310"/>
                  <a:pt x="3880794" y="779476"/>
                  <a:pt x="3879135" y="779808"/>
                </a:cubicBezTo>
                <a:cubicBezTo>
                  <a:pt x="3878140" y="779808"/>
                  <a:pt x="3877476" y="779808"/>
                  <a:pt x="3877144" y="779808"/>
                </a:cubicBezTo>
                <a:cubicBezTo>
                  <a:pt x="3875485" y="779808"/>
                  <a:pt x="3870675" y="774831"/>
                  <a:pt x="3862713" y="764879"/>
                </a:cubicBezTo>
                <a:cubicBezTo>
                  <a:pt x="3861054" y="763220"/>
                  <a:pt x="3853091" y="758243"/>
                  <a:pt x="3838826" y="749949"/>
                </a:cubicBezTo>
                <a:cubicBezTo>
                  <a:pt x="3834513" y="747627"/>
                  <a:pt x="3828541" y="743480"/>
                  <a:pt x="3820911" y="737508"/>
                </a:cubicBezTo>
                <a:cubicBezTo>
                  <a:pt x="3796692" y="718929"/>
                  <a:pt x="3775791" y="709640"/>
                  <a:pt x="3758207" y="709640"/>
                </a:cubicBezTo>
                <a:cubicBezTo>
                  <a:pt x="3752899" y="709640"/>
                  <a:pt x="3735647" y="718598"/>
                  <a:pt x="3706452" y="736513"/>
                </a:cubicBezTo>
                <a:cubicBezTo>
                  <a:pt x="3705126" y="737508"/>
                  <a:pt x="3702471" y="738006"/>
                  <a:pt x="3698490" y="738006"/>
                </a:cubicBezTo>
                <a:cubicBezTo>
                  <a:pt x="3682234" y="738006"/>
                  <a:pt x="3662826" y="730541"/>
                  <a:pt x="3640266" y="715612"/>
                </a:cubicBezTo>
                <a:cubicBezTo>
                  <a:pt x="3633962" y="711631"/>
                  <a:pt x="3618701" y="696038"/>
                  <a:pt x="3594482" y="668833"/>
                </a:cubicBezTo>
                <a:cubicBezTo>
                  <a:pt x="3584530" y="658217"/>
                  <a:pt x="3575406" y="646274"/>
                  <a:pt x="3567112" y="633003"/>
                </a:cubicBezTo>
                <a:cubicBezTo>
                  <a:pt x="3561472" y="624045"/>
                  <a:pt x="3548533" y="603476"/>
                  <a:pt x="3528296" y="571295"/>
                </a:cubicBezTo>
                <a:lnTo>
                  <a:pt x="3503911" y="513071"/>
                </a:lnTo>
                <a:lnTo>
                  <a:pt x="3487987" y="484705"/>
                </a:lnTo>
                <a:lnTo>
                  <a:pt x="3484005" y="472762"/>
                </a:lnTo>
                <a:lnTo>
                  <a:pt x="3473057" y="446884"/>
                </a:lnTo>
                <a:lnTo>
                  <a:pt x="3465593" y="427974"/>
                </a:lnTo>
                <a:lnTo>
                  <a:pt x="3451161" y="402096"/>
                </a:lnTo>
                <a:lnTo>
                  <a:pt x="3440710" y="379702"/>
                </a:lnTo>
                <a:cubicBezTo>
                  <a:pt x="3416160" y="341218"/>
                  <a:pt x="3403055" y="321975"/>
                  <a:pt x="3401397" y="321975"/>
                </a:cubicBezTo>
                <a:lnTo>
                  <a:pt x="3400401" y="321975"/>
                </a:lnTo>
                <a:cubicBezTo>
                  <a:pt x="3396752" y="321975"/>
                  <a:pt x="3393268" y="326288"/>
                  <a:pt x="3389951" y="334914"/>
                </a:cubicBezTo>
                <a:cubicBezTo>
                  <a:pt x="3376017" y="373730"/>
                  <a:pt x="3363410" y="404750"/>
                  <a:pt x="3352130" y="427974"/>
                </a:cubicBezTo>
                <a:lnTo>
                  <a:pt x="3341679" y="449870"/>
                </a:lnTo>
                <a:lnTo>
                  <a:pt x="3329736" y="464799"/>
                </a:lnTo>
                <a:lnTo>
                  <a:pt x="3319285" y="484705"/>
                </a:lnTo>
                <a:lnTo>
                  <a:pt x="3249615" y="596177"/>
                </a:lnTo>
                <a:lnTo>
                  <a:pt x="3204329" y="660373"/>
                </a:lnTo>
                <a:cubicBezTo>
                  <a:pt x="3177457" y="697862"/>
                  <a:pt x="3158546" y="721915"/>
                  <a:pt x="3147598" y="732532"/>
                </a:cubicBezTo>
                <a:cubicBezTo>
                  <a:pt x="3130678" y="755092"/>
                  <a:pt x="3118735" y="768860"/>
                  <a:pt x="3111768" y="773836"/>
                </a:cubicBezTo>
                <a:cubicBezTo>
                  <a:pt x="3102146" y="780471"/>
                  <a:pt x="3092028" y="783789"/>
                  <a:pt x="3081411" y="783789"/>
                </a:cubicBezTo>
                <a:cubicBezTo>
                  <a:pt x="3074113" y="783789"/>
                  <a:pt x="3068473" y="782296"/>
                  <a:pt x="3064492" y="779310"/>
                </a:cubicBezTo>
                <a:cubicBezTo>
                  <a:pt x="3057193" y="773339"/>
                  <a:pt x="3052548" y="752106"/>
                  <a:pt x="3050557" y="715612"/>
                </a:cubicBezTo>
                <a:cubicBezTo>
                  <a:pt x="3051553" y="707981"/>
                  <a:pt x="3052216" y="689403"/>
                  <a:pt x="3052548" y="659876"/>
                </a:cubicBezTo>
                <a:cubicBezTo>
                  <a:pt x="3052548" y="655895"/>
                  <a:pt x="3055036" y="650752"/>
                  <a:pt x="3060013" y="644449"/>
                </a:cubicBezTo>
                <a:cubicBezTo>
                  <a:pt x="3060676" y="643785"/>
                  <a:pt x="3061008" y="642956"/>
                  <a:pt x="3061008" y="641961"/>
                </a:cubicBezTo>
                <a:cubicBezTo>
                  <a:pt x="3061008" y="640633"/>
                  <a:pt x="3060842" y="639141"/>
                  <a:pt x="3060510" y="637482"/>
                </a:cubicBezTo>
                <a:cubicBezTo>
                  <a:pt x="3073117" y="662032"/>
                  <a:pt x="3084563" y="674307"/>
                  <a:pt x="3094848" y="674307"/>
                </a:cubicBezTo>
                <a:cubicBezTo>
                  <a:pt x="3095511" y="674307"/>
                  <a:pt x="3097336" y="673810"/>
                  <a:pt x="3100322" y="672814"/>
                </a:cubicBezTo>
                <a:cubicBezTo>
                  <a:pt x="3102312" y="671819"/>
                  <a:pt x="3121555" y="636984"/>
                  <a:pt x="3158049" y="568309"/>
                </a:cubicBezTo>
                <a:lnTo>
                  <a:pt x="3232695" y="427476"/>
                </a:lnTo>
                <a:lnTo>
                  <a:pt x="3282957" y="312520"/>
                </a:lnTo>
                <a:cubicBezTo>
                  <a:pt x="3296891" y="281003"/>
                  <a:pt x="3303858" y="260765"/>
                  <a:pt x="3303858" y="251808"/>
                </a:cubicBezTo>
                <a:cubicBezTo>
                  <a:pt x="3303858" y="241855"/>
                  <a:pt x="3300375" y="233561"/>
                  <a:pt x="3293408" y="226925"/>
                </a:cubicBezTo>
                <a:cubicBezTo>
                  <a:pt x="3277483" y="211996"/>
                  <a:pt x="3254592" y="204531"/>
                  <a:pt x="3224733" y="204531"/>
                </a:cubicBezTo>
                <a:lnTo>
                  <a:pt x="3104303" y="204531"/>
                </a:lnTo>
                <a:lnTo>
                  <a:pt x="3086388" y="196569"/>
                </a:lnTo>
                <a:cubicBezTo>
                  <a:pt x="3078426" y="192920"/>
                  <a:pt x="3074444" y="188441"/>
                  <a:pt x="3074444" y="183133"/>
                </a:cubicBezTo>
                <a:cubicBezTo>
                  <a:pt x="3074444" y="180811"/>
                  <a:pt x="3074942" y="178654"/>
                  <a:pt x="3075937" y="176663"/>
                </a:cubicBezTo>
                <a:cubicBezTo>
                  <a:pt x="3076269" y="176332"/>
                  <a:pt x="3082241" y="172516"/>
                  <a:pt x="3093853" y="165218"/>
                </a:cubicBezTo>
                <a:lnTo>
                  <a:pt x="3141129" y="125406"/>
                </a:lnTo>
                <a:cubicBezTo>
                  <a:pt x="3166343" y="104173"/>
                  <a:pt x="3196201" y="93557"/>
                  <a:pt x="3230705" y="93557"/>
                </a:cubicBezTo>
                <a:close/>
                <a:moveTo>
                  <a:pt x="179152" y="67182"/>
                </a:moveTo>
                <a:cubicBezTo>
                  <a:pt x="200384" y="67182"/>
                  <a:pt x="224105" y="75476"/>
                  <a:pt x="250315" y="92064"/>
                </a:cubicBezTo>
                <a:cubicBezTo>
                  <a:pt x="283159" y="112301"/>
                  <a:pt x="299581" y="128724"/>
                  <a:pt x="299581" y="141331"/>
                </a:cubicBezTo>
                <a:cubicBezTo>
                  <a:pt x="299581" y="151947"/>
                  <a:pt x="294273" y="163061"/>
                  <a:pt x="283657" y="174673"/>
                </a:cubicBezTo>
                <a:cubicBezTo>
                  <a:pt x="280671" y="177659"/>
                  <a:pt x="270552" y="185455"/>
                  <a:pt x="253301" y="198062"/>
                </a:cubicBezTo>
                <a:cubicBezTo>
                  <a:pt x="250978" y="199721"/>
                  <a:pt x="238869" y="215645"/>
                  <a:pt x="216973" y="245836"/>
                </a:cubicBezTo>
                <a:cubicBezTo>
                  <a:pt x="213655" y="249817"/>
                  <a:pt x="206190" y="257116"/>
                  <a:pt x="194579" y="267732"/>
                </a:cubicBezTo>
                <a:cubicBezTo>
                  <a:pt x="187943" y="273704"/>
                  <a:pt x="176332" y="285150"/>
                  <a:pt x="159743" y="302070"/>
                </a:cubicBezTo>
                <a:lnTo>
                  <a:pt x="146805" y="315506"/>
                </a:lnTo>
                <a:cubicBezTo>
                  <a:pt x="146805" y="318824"/>
                  <a:pt x="150122" y="322805"/>
                  <a:pt x="156758" y="327450"/>
                </a:cubicBezTo>
                <a:cubicBezTo>
                  <a:pt x="163061" y="331763"/>
                  <a:pt x="172848" y="341715"/>
                  <a:pt x="186119" y="357308"/>
                </a:cubicBezTo>
                <a:cubicBezTo>
                  <a:pt x="187114" y="357972"/>
                  <a:pt x="187777" y="358303"/>
                  <a:pt x="188109" y="358303"/>
                </a:cubicBezTo>
                <a:lnTo>
                  <a:pt x="188607" y="358303"/>
                </a:lnTo>
                <a:cubicBezTo>
                  <a:pt x="188939" y="357972"/>
                  <a:pt x="189768" y="357806"/>
                  <a:pt x="191095" y="357806"/>
                </a:cubicBezTo>
                <a:cubicBezTo>
                  <a:pt x="192754" y="357474"/>
                  <a:pt x="194081" y="356313"/>
                  <a:pt x="195076" y="354322"/>
                </a:cubicBezTo>
                <a:lnTo>
                  <a:pt x="243348" y="246831"/>
                </a:lnTo>
                <a:cubicBezTo>
                  <a:pt x="246002" y="254462"/>
                  <a:pt x="247163" y="258940"/>
                  <a:pt x="246831" y="260268"/>
                </a:cubicBezTo>
                <a:lnTo>
                  <a:pt x="235883" y="301074"/>
                </a:lnTo>
                <a:lnTo>
                  <a:pt x="225432" y="357806"/>
                </a:lnTo>
                <a:lnTo>
                  <a:pt x="212991" y="400603"/>
                </a:lnTo>
                <a:lnTo>
                  <a:pt x="206522" y="448377"/>
                </a:lnTo>
                <a:lnTo>
                  <a:pt x="191593" y="488686"/>
                </a:lnTo>
                <a:lnTo>
                  <a:pt x="192090" y="559352"/>
                </a:lnTo>
                <a:lnTo>
                  <a:pt x="174673" y="588713"/>
                </a:lnTo>
                <a:cubicBezTo>
                  <a:pt x="174673" y="589376"/>
                  <a:pt x="181640" y="593025"/>
                  <a:pt x="195574" y="599661"/>
                </a:cubicBezTo>
                <a:cubicBezTo>
                  <a:pt x="201214" y="602315"/>
                  <a:pt x="207020" y="607125"/>
                  <a:pt x="212991" y="614093"/>
                </a:cubicBezTo>
                <a:cubicBezTo>
                  <a:pt x="214318" y="615751"/>
                  <a:pt x="227091" y="634828"/>
                  <a:pt x="251310" y="671322"/>
                </a:cubicBezTo>
                <a:cubicBezTo>
                  <a:pt x="268230" y="696535"/>
                  <a:pt x="303563" y="719925"/>
                  <a:pt x="357308" y="741489"/>
                </a:cubicBezTo>
                <a:cubicBezTo>
                  <a:pt x="375555" y="748788"/>
                  <a:pt x="393802" y="753433"/>
                  <a:pt x="412049" y="755423"/>
                </a:cubicBezTo>
                <a:cubicBezTo>
                  <a:pt x="417689" y="756087"/>
                  <a:pt x="428305" y="758077"/>
                  <a:pt x="443898" y="761395"/>
                </a:cubicBezTo>
                <a:cubicBezTo>
                  <a:pt x="471766" y="767367"/>
                  <a:pt x="493663" y="770353"/>
                  <a:pt x="509587" y="770353"/>
                </a:cubicBezTo>
                <a:lnTo>
                  <a:pt x="537953" y="770353"/>
                </a:lnTo>
                <a:cubicBezTo>
                  <a:pt x="559517" y="770353"/>
                  <a:pt x="570300" y="768528"/>
                  <a:pt x="570300" y="764879"/>
                </a:cubicBezTo>
                <a:cubicBezTo>
                  <a:pt x="570300" y="760566"/>
                  <a:pt x="557527" y="745802"/>
                  <a:pt x="531981" y="720588"/>
                </a:cubicBezTo>
                <a:lnTo>
                  <a:pt x="520535" y="707650"/>
                </a:lnTo>
                <a:cubicBezTo>
                  <a:pt x="497975" y="683763"/>
                  <a:pt x="485866" y="671819"/>
                  <a:pt x="484207" y="671819"/>
                </a:cubicBezTo>
                <a:cubicBezTo>
                  <a:pt x="482880" y="671819"/>
                  <a:pt x="462809" y="688739"/>
                  <a:pt x="423992" y="722579"/>
                </a:cubicBezTo>
                <a:cubicBezTo>
                  <a:pt x="414703" y="730541"/>
                  <a:pt x="406741" y="734522"/>
                  <a:pt x="400106" y="734522"/>
                </a:cubicBezTo>
                <a:cubicBezTo>
                  <a:pt x="382522" y="734522"/>
                  <a:pt x="368588" y="721749"/>
                  <a:pt x="358303" y="696204"/>
                </a:cubicBezTo>
                <a:cubicBezTo>
                  <a:pt x="354654" y="686914"/>
                  <a:pt x="350175" y="667174"/>
                  <a:pt x="344867" y="636984"/>
                </a:cubicBezTo>
                <a:cubicBezTo>
                  <a:pt x="342876" y="625372"/>
                  <a:pt x="341881" y="618074"/>
                  <a:pt x="341881" y="615088"/>
                </a:cubicBezTo>
                <a:cubicBezTo>
                  <a:pt x="341881" y="599495"/>
                  <a:pt x="343872" y="588049"/>
                  <a:pt x="347853" y="580750"/>
                </a:cubicBezTo>
                <a:cubicBezTo>
                  <a:pt x="349180" y="578428"/>
                  <a:pt x="350673" y="577267"/>
                  <a:pt x="352332" y="577267"/>
                </a:cubicBezTo>
                <a:cubicBezTo>
                  <a:pt x="352663" y="577267"/>
                  <a:pt x="353161" y="577599"/>
                  <a:pt x="353825" y="578262"/>
                </a:cubicBezTo>
                <a:cubicBezTo>
                  <a:pt x="355483" y="579257"/>
                  <a:pt x="360958" y="580584"/>
                  <a:pt x="370247" y="582243"/>
                </a:cubicBezTo>
                <a:cubicBezTo>
                  <a:pt x="381527" y="583902"/>
                  <a:pt x="391314" y="587220"/>
                  <a:pt x="399608" y="592196"/>
                </a:cubicBezTo>
                <a:cubicBezTo>
                  <a:pt x="403257" y="594187"/>
                  <a:pt x="406741" y="600822"/>
                  <a:pt x="410058" y="612102"/>
                </a:cubicBezTo>
                <a:cubicBezTo>
                  <a:pt x="412381" y="620728"/>
                  <a:pt x="417025" y="625870"/>
                  <a:pt x="423992" y="627529"/>
                </a:cubicBezTo>
                <a:lnTo>
                  <a:pt x="425485" y="628027"/>
                </a:lnTo>
                <a:lnTo>
                  <a:pt x="426481" y="627529"/>
                </a:lnTo>
                <a:lnTo>
                  <a:pt x="433448" y="626036"/>
                </a:lnTo>
                <a:lnTo>
                  <a:pt x="545418" y="575276"/>
                </a:lnTo>
                <a:cubicBezTo>
                  <a:pt x="581911" y="558688"/>
                  <a:pt x="605467" y="550394"/>
                  <a:pt x="616083" y="550394"/>
                </a:cubicBezTo>
                <a:lnTo>
                  <a:pt x="668336" y="551389"/>
                </a:lnTo>
                <a:cubicBezTo>
                  <a:pt x="679284" y="551389"/>
                  <a:pt x="695872" y="555702"/>
                  <a:pt x="718100" y="564328"/>
                </a:cubicBezTo>
                <a:cubicBezTo>
                  <a:pt x="742651" y="573949"/>
                  <a:pt x="757746" y="581248"/>
                  <a:pt x="763386" y="586224"/>
                </a:cubicBezTo>
                <a:cubicBezTo>
                  <a:pt x="766703" y="589542"/>
                  <a:pt x="774002" y="602647"/>
                  <a:pt x="785282" y="625538"/>
                </a:cubicBezTo>
                <a:cubicBezTo>
                  <a:pt x="789263" y="633501"/>
                  <a:pt x="791254" y="639638"/>
                  <a:pt x="791254" y="643951"/>
                </a:cubicBezTo>
                <a:cubicBezTo>
                  <a:pt x="791254" y="651250"/>
                  <a:pt x="784702" y="658134"/>
                  <a:pt x="771597" y="664603"/>
                </a:cubicBezTo>
                <a:cubicBezTo>
                  <a:pt x="758492" y="671073"/>
                  <a:pt x="744973" y="674307"/>
                  <a:pt x="731039" y="674307"/>
                </a:cubicBezTo>
                <a:lnTo>
                  <a:pt x="690730" y="673312"/>
                </a:lnTo>
                <a:lnTo>
                  <a:pt x="656392" y="677293"/>
                </a:lnTo>
                <a:cubicBezTo>
                  <a:pt x="653738" y="677293"/>
                  <a:pt x="644449" y="675137"/>
                  <a:pt x="628524" y="670824"/>
                </a:cubicBezTo>
                <a:cubicBezTo>
                  <a:pt x="624211" y="669829"/>
                  <a:pt x="620728" y="669331"/>
                  <a:pt x="618074" y="669331"/>
                </a:cubicBezTo>
                <a:cubicBezTo>
                  <a:pt x="615751" y="669331"/>
                  <a:pt x="612434" y="669829"/>
                  <a:pt x="608121" y="670824"/>
                </a:cubicBezTo>
                <a:cubicBezTo>
                  <a:pt x="600490" y="672483"/>
                  <a:pt x="596177" y="673312"/>
                  <a:pt x="595182" y="673312"/>
                </a:cubicBezTo>
                <a:cubicBezTo>
                  <a:pt x="564660" y="678952"/>
                  <a:pt x="547242" y="682767"/>
                  <a:pt x="542929" y="684758"/>
                </a:cubicBezTo>
                <a:cubicBezTo>
                  <a:pt x="566816" y="698360"/>
                  <a:pt x="603144" y="715280"/>
                  <a:pt x="651913" y="735518"/>
                </a:cubicBezTo>
                <a:cubicBezTo>
                  <a:pt x="674805" y="745139"/>
                  <a:pt x="694877" y="760897"/>
                  <a:pt x="712128" y="782794"/>
                </a:cubicBezTo>
                <a:cubicBezTo>
                  <a:pt x="718764" y="791088"/>
                  <a:pt x="722081" y="797225"/>
                  <a:pt x="722081" y="801207"/>
                </a:cubicBezTo>
                <a:cubicBezTo>
                  <a:pt x="722081" y="804856"/>
                  <a:pt x="719261" y="812321"/>
                  <a:pt x="713621" y="823601"/>
                </a:cubicBezTo>
                <a:cubicBezTo>
                  <a:pt x="707650" y="835876"/>
                  <a:pt x="690564" y="847819"/>
                  <a:pt x="662364" y="859431"/>
                </a:cubicBezTo>
                <a:cubicBezTo>
                  <a:pt x="647435" y="865403"/>
                  <a:pt x="635823" y="868389"/>
                  <a:pt x="627529" y="868389"/>
                </a:cubicBezTo>
                <a:cubicBezTo>
                  <a:pt x="623548" y="868389"/>
                  <a:pt x="617742" y="867725"/>
                  <a:pt x="610111" y="866398"/>
                </a:cubicBezTo>
                <a:cubicBezTo>
                  <a:pt x="594187" y="863080"/>
                  <a:pt x="584565" y="861422"/>
                  <a:pt x="581248" y="861422"/>
                </a:cubicBezTo>
                <a:lnTo>
                  <a:pt x="496151" y="860426"/>
                </a:lnTo>
                <a:lnTo>
                  <a:pt x="457335" y="855450"/>
                </a:lnTo>
                <a:cubicBezTo>
                  <a:pt x="435770" y="853459"/>
                  <a:pt x="419680" y="850805"/>
                  <a:pt x="409063" y="847488"/>
                </a:cubicBezTo>
                <a:cubicBezTo>
                  <a:pt x="405082" y="846160"/>
                  <a:pt x="386669" y="840355"/>
                  <a:pt x="353825" y="830070"/>
                </a:cubicBezTo>
                <a:cubicBezTo>
                  <a:pt x="292117" y="791585"/>
                  <a:pt x="256784" y="768694"/>
                  <a:pt x="247826" y="761395"/>
                </a:cubicBezTo>
                <a:cubicBezTo>
                  <a:pt x="241523" y="756087"/>
                  <a:pt x="234224" y="747627"/>
                  <a:pt x="225930" y="736015"/>
                </a:cubicBezTo>
                <a:lnTo>
                  <a:pt x="209508" y="715114"/>
                </a:lnTo>
                <a:cubicBezTo>
                  <a:pt x="187612" y="672648"/>
                  <a:pt x="175336" y="649591"/>
                  <a:pt x="172682" y="645942"/>
                </a:cubicBezTo>
                <a:cubicBezTo>
                  <a:pt x="162066" y="631344"/>
                  <a:pt x="151284" y="624045"/>
                  <a:pt x="140335" y="624045"/>
                </a:cubicBezTo>
                <a:cubicBezTo>
                  <a:pt x="132373" y="624045"/>
                  <a:pt x="125406" y="627695"/>
                  <a:pt x="119434" y="634994"/>
                </a:cubicBezTo>
                <a:cubicBezTo>
                  <a:pt x="114126" y="641961"/>
                  <a:pt x="110477" y="649923"/>
                  <a:pt x="108486" y="658880"/>
                </a:cubicBezTo>
                <a:lnTo>
                  <a:pt x="96045" y="715114"/>
                </a:lnTo>
                <a:lnTo>
                  <a:pt x="86590" y="735518"/>
                </a:lnTo>
                <a:lnTo>
                  <a:pt x="84102" y="748954"/>
                </a:lnTo>
                <a:lnTo>
                  <a:pt x="77632" y="766372"/>
                </a:lnTo>
                <a:cubicBezTo>
                  <a:pt x="76969" y="798552"/>
                  <a:pt x="75808" y="816468"/>
                  <a:pt x="74149" y="820117"/>
                </a:cubicBezTo>
                <a:cubicBezTo>
                  <a:pt x="66518" y="837369"/>
                  <a:pt x="59053" y="845995"/>
                  <a:pt x="51755" y="845995"/>
                </a:cubicBezTo>
                <a:cubicBezTo>
                  <a:pt x="49764" y="845995"/>
                  <a:pt x="44622" y="844004"/>
                  <a:pt x="36328" y="840023"/>
                </a:cubicBezTo>
                <a:cubicBezTo>
                  <a:pt x="27370" y="835710"/>
                  <a:pt x="21896" y="831563"/>
                  <a:pt x="19906" y="827582"/>
                </a:cubicBezTo>
                <a:cubicBezTo>
                  <a:pt x="19574" y="827250"/>
                  <a:pt x="15261" y="814311"/>
                  <a:pt x="6967" y="788766"/>
                </a:cubicBezTo>
                <a:cubicBezTo>
                  <a:pt x="2322" y="775827"/>
                  <a:pt x="0" y="767698"/>
                  <a:pt x="0" y="764381"/>
                </a:cubicBezTo>
                <a:cubicBezTo>
                  <a:pt x="0" y="756087"/>
                  <a:pt x="6801" y="742153"/>
                  <a:pt x="20403" y="722579"/>
                </a:cubicBezTo>
                <a:cubicBezTo>
                  <a:pt x="36991" y="698360"/>
                  <a:pt x="45285" y="676796"/>
                  <a:pt x="45285" y="657885"/>
                </a:cubicBezTo>
                <a:cubicBezTo>
                  <a:pt x="45285" y="643619"/>
                  <a:pt x="43792" y="627031"/>
                  <a:pt x="40807" y="608121"/>
                </a:cubicBezTo>
                <a:cubicBezTo>
                  <a:pt x="62371" y="620728"/>
                  <a:pt x="77632" y="634662"/>
                  <a:pt x="86590" y="649923"/>
                </a:cubicBezTo>
                <a:cubicBezTo>
                  <a:pt x="104505" y="626699"/>
                  <a:pt x="117444" y="611604"/>
                  <a:pt x="125406" y="604637"/>
                </a:cubicBezTo>
                <a:cubicBezTo>
                  <a:pt x="132373" y="598334"/>
                  <a:pt x="142326" y="594187"/>
                  <a:pt x="155265" y="592196"/>
                </a:cubicBezTo>
                <a:cubicBezTo>
                  <a:pt x="142658" y="584897"/>
                  <a:pt x="134695" y="579091"/>
                  <a:pt x="131378" y="574779"/>
                </a:cubicBezTo>
                <a:cubicBezTo>
                  <a:pt x="129719" y="572456"/>
                  <a:pt x="127065" y="565157"/>
                  <a:pt x="123415" y="552882"/>
                </a:cubicBezTo>
                <a:lnTo>
                  <a:pt x="122420" y="550892"/>
                </a:lnTo>
                <a:lnTo>
                  <a:pt x="117941" y="536958"/>
                </a:lnTo>
                <a:cubicBezTo>
                  <a:pt x="107325" y="521365"/>
                  <a:pt x="102017" y="511412"/>
                  <a:pt x="102017" y="507099"/>
                </a:cubicBezTo>
                <a:cubicBezTo>
                  <a:pt x="102017" y="502786"/>
                  <a:pt x="106496" y="490179"/>
                  <a:pt x="115453" y="469278"/>
                </a:cubicBezTo>
                <a:cubicBezTo>
                  <a:pt x="119766" y="459325"/>
                  <a:pt x="121923" y="446055"/>
                  <a:pt x="121923" y="429467"/>
                </a:cubicBezTo>
                <a:cubicBezTo>
                  <a:pt x="121923" y="419514"/>
                  <a:pt x="120596" y="409893"/>
                  <a:pt x="117941" y="400603"/>
                </a:cubicBezTo>
                <a:cubicBezTo>
                  <a:pt x="116283" y="395295"/>
                  <a:pt x="115453" y="392143"/>
                  <a:pt x="115453" y="391148"/>
                </a:cubicBezTo>
                <a:cubicBezTo>
                  <a:pt x="113463" y="381859"/>
                  <a:pt x="109481" y="377214"/>
                  <a:pt x="103510" y="377214"/>
                </a:cubicBezTo>
                <a:cubicBezTo>
                  <a:pt x="103178" y="377214"/>
                  <a:pt x="92893" y="380532"/>
                  <a:pt x="72656" y="387167"/>
                </a:cubicBezTo>
                <a:lnTo>
                  <a:pt x="60712" y="390650"/>
                </a:lnTo>
                <a:cubicBezTo>
                  <a:pt x="32844" y="402926"/>
                  <a:pt x="18578" y="409063"/>
                  <a:pt x="17915" y="409063"/>
                </a:cubicBezTo>
                <a:cubicBezTo>
                  <a:pt x="14929" y="409063"/>
                  <a:pt x="11777" y="407404"/>
                  <a:pt x="8460" y="404087"/>
                </a:cubicBezTo>
                <a:cubicBezTo>
                  <a:pt x="4147" y="399442"/>
                  <a:pt x="1990" y="392807"/>
                  <a:pt x="1990" y="384181"/>
                </a:cubicBezTo>
                <a:cubicBezTo>
                  <a:pt x="1990" y="369915"/>
                  <a:pt x="7796" y="355483"/>
                  <a:pt x="19408" y="340886"/>
                </a:cubicBezTo>
                <a:cubicBezTo>
                  <a:pt x="21398" y="338232"/>
                  <a:pt x="32347" y="326454"/>
                  <a:pt x="52252" y="305553"/>
                </a:cubicBezTo>
                <a:cubicBezTo>
                  <a:pt x="62205" y="294937"/>
                  <a:pt x="83936" y="266737"/>
                  <a:pt x="117444" y="220954"/>
                </a:cubicBezTo>
                <a:cubicBezTo>
                  <a:pt x="162564" y="159909"/>
                  <a:pt x="185123" y="123250"/>
                  <a:pt x="185123" y="110974"/>
                </a:cubicBezTo>
                <a:cubicBezTo>
                  <a:pt x="185123" y="103344"/>
                  <a:pt x="182469" y="94884"/>
                  <a:pt x="177161" y="85595"/>
                </a:cubicBezTo>
                <a:cubicBezTo>
                  <a:pt x="174175" y="80286"/>
                  <a:pt x="172682" y="75807"/>
                  <a:pt x="172682" y="72158"/>
                </a:cubicBezTo>
                <a:cubicBezTo>
                  <a:pt x="172682" y="68840"/>
                  <a:pt x="174839" y="67182"/>
                  <a:pt x="179152" y="67182"/>
                </a:cubicBezTo>
                <a:close/>
                <a:moveTo>
                  <a:pt x="2220487" y="54243"/>
                </a:moveTo>
                <a:cubicBezTo>
                  <a:pt x="2214847" y="54243"/>
                  <a:pt x="2206056" y="59717"/>
                  <a:pt x="2194112" y="70665"/>
                </a:cubicBezTo>
                <a:cubicBezTo>
                  <a:pt x="2176197" y="87585"/>
                  <a:pt x="2163922" y="113297"/>
                  <a:pt x="2157286" y="147800"/>
                </a:cubicBezTo>
                <a:cubicBezTo>
                  <a:pt x="2154632" y="159744"/>
                  <a:pt x="2152061" y="178405"/>
                  <a:pt x="2149573" y="203785"/>
                </a:cubicBezTo>
                <a:cubicBezTo>
                  <a:pt x="2147085" y="229165"/>
                  <a:pt x="2146338" y="242186"/>
                  <a:pt x="2147334" y="242850"/>
                </a:cubicBezTo>
                <a:cubicBezTo>
                  <a:pt x="2147665" y="242850"/>
                  <a:pt x="2148163" y="243016"/>
                  <a:pt x="2148826" y="243348"/>
                </a:cubicBezTo>
                <a:cubicBezTo>
                  <a:pt x="2150817" y="244343"/>
                  <a:pt x="2152310" y="244841"/>
                  <a:pt x="2153305" y="244841"/>
                </a:cubicBezTo>
                <a:cubicBezTo>
                  <a:pt x="2157286" y="244509"/>
                  <a:pt x="2170225" y="235219"/>
                  <a:pt x="2192122" y="216973"/>
                </a:cubicBezTo>
                <a:cubicBezTo>
                  <a:pt x="2194112" y="214982"/>
                  <a:pt x="2199918" y="211333"/>
                  <a:pt x="2209539" y="206024"/>
                </a:cubicBezTo>
                <a:cubicBezTo>
                  <a:pt x="2220487" y="200053"/>
                  <a:pt x="2227620" y="191924"/>
                  <a:pt x="2230938" y="181640"/>
                </a:cubicBezTo>
                <a:cubicBezTo>
                  <a:pt x="2232265" y="178322"/>
                  <a:pt x="2234255" y="169199"/>
                  <a:pt x="2236909" y="154269"/>
                </a:cubicBezTo>
                <a:cubicBezTo>
                  <a:pt x="2238568" y="144317"/>
                  <a:pt x="2241554" y="131046"/>
                  <a:pt x="2245867" y="114458"/>
                </a:cubicBezTo>
                <a:cubicBezTo>
                  <a:pt x="2248189" y="106164"/>
                  <a:pt x="2249351" y="99363"/>
                  <a:pt x="2249351" y="94054"/>
                </a:cubicBezTo>
                <a:cubicBezTo>
                  <a:pt x="2249351" y="83106"/>
                  <a:pt x="2244872" y="72987"/>
                  <a:pt x="2235914" y="63698"/>
                </a:cubicBezTo>
                <a:cubicBezTo>
                  <a:pt x="2229942" y="57395"/>
                  <a:pt x="2224800" y="54243"/>
                  <a:pt x="2220487" y="54243"/>
                </a:cubicBezTo>
                <a:close/>
                <a:moveTo>
                  <a:pt x="1490444" y="38816"/>
                </a:moveTo>
                <a:cubicBezTo>
                  <a:pt x="1483808" y="38816"/>
                  <a:pt x="1476841" y="48271"/>
                  <a:pt x="1469543" y="67182"/>
                </a:cubicBezTo>
                <a:cubicBezTo>
                  <a:pt x="1468216" y="70168"/>
                  <a:pt x="1464732" y="76471"/>
                  <a:pt x="1459092" y="86092"/>
                </a:cubicBezTo>
                <a:cubicBezTo>
                  <a:pt x="1450466" y="100358"/>
                  <a:pt x="1441674" y="119932"/>
                  <a:pt x="1432717" y="144814"/>
                </a:cubicBezTo>
                <a:cubicBezTo>
                  <a:pt x="1421769" y="176332"/>
                  <a:pt x="1415134" y="194413"/>
                  <a:pt x="1412811" y="199057"/>
                </a:cubicBezTo>
                <a:cubicBezTo>
                  <a:pt x="1406840" y="211996"/>
                  <a:pt x="1388924" y="244011"/>
                  <a:pt x="1359066" y="295103"/>
                </a:cubicBezTo>
                <a:cubicBezTo>
                  <a:pt x="1352430" y="306383"/>
                  <a:pt x="1349113" y="316004"/>
                  <a:pt x="1349113" y="323966"/>
                </a:cubicBezTo>
                <a:cubicBezTo>
                  <a:pt x="1349113" y="327284"/>
                  <a:pt x="1353757" y="337568"/>
                  <a:pt x="1363047" y="354820"/>
                </a:cubicBezTo>
                <a:lnTo>
                  <a:pt x="1366530" y="406575"/>
                </a:lnTo>
                <a:lnTo>
                  <a:pt x="1381957" y="362285"/>
                </a:lnTo>
                <a:cubicBezTo>
                  <a:pt x="1382953" y="359962"/>
                  <a:pt x="1389920" y="350673"/>
                  <a:pt x="1402858" y="334417"/>
                </a:cubicBezTo>
                <a:lnTo>
                  <a:pt x="1457599" y="265742"/>
                </a:lnTo>
                <a:cubicBezTo>
                  <a:pt x="1488122" y="226925"/>
                  <a:pt x="1512672" y="181972"/>
                  <a:pt x="1531251" y="130880"/>
                </a:cubicBezTo>
                <a:cubicBezTo>
                  <a:pt x="1536558" y="116282"/>
                  <a:pt x="1539213" y="105334"/>
                  <a:pt x="1539213" y="98036"/>
                </a:cubicBezTo>
                <a:cubicBezTo>
                  <a:pt x="1539213" y="82111"/>
                  <a:pt x="1531084" y="66850"/>
                  <a:pt x="1514828" y="52252"/>
                </a:cubicBezTo>
                <a:cubicBezTo>
                  <a:pt x="1505207" y="43295"/>
                  <a:pt x="1497079" y="38816"/>
                  <a:pt x="1490444" y="38816"/>
                </a:cubicBezTo>
                <a:close/>
                <a:moveTo>
                  <a:pt x="2261792" y="17417"/>
                </a:moveTo>
                <a:cubicBezTo>
                  <a:pt x="2280039" y="17417"/>
                  <a:pt x="2298617" y="29858"/>
                  <a:pt x="2317528" y="54741"/>
                </a:cubicBezTo>
                <a:cubicBezTo>
                  <a:pt x="2331462" y="73319"/>
                  <a:pt x="2339424" y="87751"/>
                  <a:pt x="2341415" y="98036"/>
                </a:cubicBezTo>
                <a:cubicBezTo>
                  <a:pt x="2342410" y="103344"/>
                  <a:pt x="2341912" y="110808"/>
                  <a:pt x="2339922" y="120430"/>
                </a:cubicBezTo>
                <a:cubicBezTo>
                  <a:pt x="2335941" y="137681"/>
                  <a:pt x="2334282" y="146639"/>
                  <a:pt x="2334945" y="147302"/>
                </a:cubicBezTo>
                <a:lnTo>
                  <a:pt x="2368287" y="149791"/>
                </a:lnTo>
                <a:lnTo>
                  <a:pt x="2400137" y="163725"/>
                </a:lnTo>
                <a:cubicBezTo>
                  <a:pt x="2405777" y="164056"/>
                  <a:pt x="2410587" y="165881"/>
                  <a:pt x="2414568" y="169199"/>
                </a:cubicBezTo>
                <a:cubicBezTo>
                  <a:pt x="2415895" y="170526"/>
                  <a:pt x="2421867" y="175502"/>
                  <a:pt x="2432484" y="184128"/>
                </a:cubicBezTo>
                <a:lnTo>
                  <a:pt x="2449403" y="209010"/>
                </a:lnTo>
                <a:cubicBezTo>
                  <a:pt x="2459356" y="222944"/>
                  <a:pt x="2464996" y="235219"/>
                  <a:pt x="2466323" y="245836"/>
                </a:cubicBezTo>
                <a:cubicBezTo>
                  <a:pt x="2467650" y="256121"/>
                  <a:pt x="2469143" y="263751"/>
                  <a:pt x="2470802" y="268728"/>
                </a:cubicBezTo>
                <a:cubicBezTo>
                  <a:pt x="2471134" y="270386"/>
                  <a:pt x="2471631" y="279676"/>
                  <a:pt x="2472295" y="296596"/>
                </a:cubicBezTo>
                <a:cubicBezTo>
                  <a:pt x="2472295" y="301904"/>
                  <a:pt x="2472959" y="307212"/>
                  <a:pt x="2474286" y="312520"/>
                </a:cubicBezTo>
                <a:lnTo>
                  <a:pt x="2475281" y="317994"/>
                </a:lnTo>
                <a:cubicBezTo>
                  <a:pt x="2465660" y="360128"/>
                  <a:pt x="2460186" y="381859"/>
                  <a:pt x="2458859" y="383186"/>
                </a:cubicBezTo>
                <a:cubicBezTo>
                  <a:pt x="2458195" y="383517"/>
                  <a:pt x="2457863" y="383849"/>
                  <a:pt x="2457863" y="384181"/>
                </a:cubicBezTo>
                <a:lnTo>
                  <a:pt x="2460352" y="386669"/>
                </a:lnTo>
                <a:cubicBezTo>
                  <a:pt x="2473290" y="395627"/>
                  <a:pt x="2480921" y="402096"/>
                  <a:pt x="2483243" y="406077"/>
                </a:cubicBezTo>
                <a:cubicBezTo>
                  <a:pt x="2491869" y="419680"/>
                  <a:pt x="2499666" y="431125"/>
                  <a:pt x="2506633" y="440415"/>
                </a:cubicBezTo>
                <a:cubicBezTo>
                  <a:pt x="2516585" y="423827"/>
                  <a:pt x="2526207" y="402594"/>
                  <a:pt x="2535496" y="376716"/>
                </a:cubicBezTo>
                <a:cubicBezTo>
                  <a:pt x="2537155" y="371408"/>
                  <a:pt x="2546278" y="362782"/>
                  <a:pt x="2562866" y="350839"/>
                </a:cubicBezTo>
                <a:lnTo>
                  <a:pt x="2572819" y="343374"/>
                </a:lnTo>
                <a:lnTo>
                  <a:pt x="2619100" y="319487"/>
                </a:lnTo>
                <a:lnTo>
                  <a:pt x="2642987" y="304558"/>
                </a:lnTo>
                <a:lnTo>
                  <a:pt x="2662893" y="294107"/>
                </a:lnTo>
                <a:lnTo>
                  <a:pt x="2684291" y="279676"/>
                </a:lnTo>
                <a:cubicBezTo>
                  <a:pt x="2696567" y="271382"/>
                  <a:pt x="2705524" y="266737"/>
                  <a:pt x="2711164" y="265742"/>
                </a:cubicBezTo>
                <a:cubicBezTo>
                  <a:pt x="2717800" y="264746"/>
                  <a:pt x="2724435" y="264249"/>
                  <a:pt x="2731070" y="264249"/>
                </a:cubicBezTo>
                <a:cubicBezTo>
                  <a:pt x="2748654" y="264249"/>
                  <a:pt x="2763583" y="267898"/>
                  <a:pt x="2775858" y="275197"/>
                </a:cubicBezTo>
                <a:cubicBezTo>
                  <a:pt x="2776853" y="275860"/>
                  <a:pt x="2781000" y="281003"/>
                  <a:pt x="2788299" y="290624"/>
                </a:cubicBezTo>
                <a:lnTo>
                  <a:pt x="2806214" y="307544"/>
                </a:lnTo>
                <a:lnTo>
                  <a:pt x="2829604" y="350839"/>
                </a:lnTo>
                <a:cubicBezTo>
                  <a:pt x="2848514" y="372735"/>
                  <a:pt x="2857969" y="394631"/>
                  <a:pt x="2857969" y="416528"/>
                </a:cubicBezTo>
                <a:cubicBezTo>
                  <a:pt x="2857969" y="422168"/>
                  <a:pt x="2852661" y="431955"/>
                  <a:pt x="2842045" y="445889"/>
                </a:cubicBezTo>
                <a:lnTo>
                  <a:pt x="2832092" y="463804"/>
                </a:lnTo>
                <a:lnTo>
                  <a:pt x="2814674" y="487193"/>
                </a:lnTo>
                <a:lnTo>
                  <a:pt x="2803228" y="509587"/>
                </a:lnTo>
                <a:lnTo>
                  <a:pt x="2791285" y="526507"/>
                </a:lnTo>
                <a:lnTo>
                  <a:pt x="2785313" y="537455"/>
                </a:lnTo>
                <a:lnTo>
                  <a:pt x="2773867" y="547906"/>
                </a:lnTo>
                <a:cubicBezTo>
                  <a:pt x="2772208" y="549565"/>
                  <a:pt x="2769389" y="555868"/>
                  <a:pt x="2765407" y="566816"/>
                </a:cubicBezTo>
                <a:cubicBezTo>
                  <a:pt x="2763749" y="571129"/>
                  <a:pt x="2761758" y="574944"/>
                  <a:pt x="2759436" y="578262"/>
                </a:cubicBezTo>
                <a:cubicBezTo>
                  <a:pt x="2758440" y="579921"/>
                  <a:pt x="2757943" y="581082"/>
                  <a:pt x="2757943" y="581746"/>
                </a:cubicBezTo>
                <a:cubicBezTo>
                  <a:pt x="2757943" y="582077"/>
                  <a:pt x="2758274" y="582907"/>
                  <a:pt x="2758938" y="584234"/>
                </a:cubicBezTo>
                <a:cubicBezTo>
                  <a:pt x="2772540" y="606794"/>
                  <a:pt x="2779341" y="620230"/>
                  <a:pt x="2779341" y="624543"/>
                </a:cubicBezTo>
                <a:cubicBezTo>
                  <a:pt x="2779341" y="626534"/>
                  <a:pt x="2778678" y="628856"/>
                  <a:pt x="2777351" y="631510"/>
                </a:cubicBezTo>
                <a:cubicBezTo>
                  <a:pt x="2773370" y="639141"/>
                  <a:pt x="2771379" y="644283"/>
                  <a:pt x="2771379" y="646937"/>
                </a:cubicBezTo>
                <a:cubicBezTo>
                  <a:pt x="2770716" y="657553"/>
                  <a:pt x="2769720" y="663027"/>
                  <a:pt x="2768393" y="663359"/>
                </a:cubicBezTo>
                <a:cubicBezTo>
                  <a:pt x="2753132" y="668004"/>
                  <a:pt x="2745336" y="670326"/>
                  <a:pt x="2745004" y="670326"/>
                </a:cubicBezTo>
                <a:cubicBezTo>
                  <a:pt x="2743677" y="670326"/>
                  <a:pt x="2734719" y="666013"/>
                  <a:pt x="2718131" y="657388"/>
                </a:cubicBezTo>
                <a:cubicBezTo>
                  <a:pt x="2714814" y="655397"/>
                  <a:pt x="2711662" y="654402"/>
                  <a:pt x="2708676" y="654402"/>
                </a:cubicBezTo>
                <a:cubicBezTo>
                  <a:pt x="2708012" y="654402"/>
                  <a:pt x="2697230" y="656226"/>
                  <a:pt x="2676329" y="659876"/>
                </a:cubicBezTo>
                <a:lnTo>
                  <a:pt x="2598199" y="674805"/>
                </a:lnTo>
                <a:cubicBezTo>
                  <a:pt x="2590900" y="675137"/>
                  <a:pt x="2586422" y="675966"/>
                  <a:pt x="2584763" y="677293"/>
                </a:cubicBezTo>
                <a:cubicBezTo>
                  <a:pt x="2583767" y="677625"/>
                  <a:pt x="2577630" y="682767"/>
                  <a:pt x="2566350" y="692720"/>
                </a:cubicBezTo>
                <a:cubicBezTo>
                  <a:pt x="2565355" y="693384"/>
                  <a:pt x="2563032" y="694877"/>
                  <a:pt x="2559383" y="697199"/>
                </a:cubicBezTo>
                <a:cubicBezTo>
                  <a:pt x="2553079" y="701180"/>
                  <a:pt x="2544122" y="710635"/>
                  <a:pt x="2532510" y="725565"/>
                </a:cubicBezTo>
                <a:lnTo>
                  <a:pt x="2518576" y="730541"/>
                </a:lnTo>
                <a:lnTo>
                  <a:pt x="2512604" y="733029"/>
                </a:lnTo>
                <a:lnTo>
                  <a:pt x="2504144" y="725067"/>
                </a:lnTo>
                <a:lnTo>
                  <a:pt x="2491206" y="715612"/>
                </a:lnTo>
                <a:cubicBezTo>
                  <a:pt x="2483575" y="702009"/>
                  <a:pt x="2479428" y="694711"/>
                  <a:pt x="2478764" y="693715"/>
                </a:cubicBezTo>
                <a:cubicBezTo>
                  <a:pt x="2478433" y="693384"/>
                  <a:pt x="2475115" y="691393"/>
                  <a:pt x="2468812" y="687744"/>
                </a:cubicBezTo>
                <a:lnTo>
                  <a:pt x="2460849" y="664852"/>
                </a:lnTo>
                <a:cubicBezTo>
                  <a:pt x="2457532" y="655231"/>
                  <a:pt x="2454878" y="647932"/>
                  <a:pt x="2452887" y="642956"/>
                </a:cubicBezTo>
                <a:cubicBezTo>
                  <a:pt x="2450565" y="637648"/>
                  <a:pt x="2449403" y="634662"/>
                  <a:pt x="2449403" y="633998"/>
                </a:cubicBezTo>
                <a:cubicBezTo>
                  <a:pt x="2449403" y="627031"/>
                  <a:pt x="2452721" y="623548"/>
                  <a:pt x="2459356" y="623548"/>
                </a:cubicBezTo>
                <a:cubicBezTo>
                  <a:pt x="2459688" y="623548"/>
                  <a:pt x="2460518" y="623714"/>
                  <a:pt x="2461845" y="624045"/>
                </a:cubicBezTo>
                <a:cubicBezTo>
                  <a:pt x="2455541" y="608784"/>
                  <a:pt x="2452555" y="598334"/>
                  <a:pt x="2452887" y="592694"/>
                </a:cubicBezTo>
                <a:lnTo>
                  <a:pt x="2455375" y="543427"/>
                </a:lnTo>
                <a:cubicBezTo>
                  <a:pt x="2455375" y="541768"/>
                  <a:pt x="2454546" y="539446"/>
                  <a:pt x="2452887" y="536460"/>
                </a:cubicBezTo>
                <a:cubicBezTo>
                  <a:pt x="2452223" y="535133"/>
                  <a:pt x="2450399" y="532811"/>
                  <a:pt x="2447413" y="529493"/>
                </a:cubicBezTo>
                <a:cubicBezTo>
                  <a:pt x="2447413" y="529161"/>
                  <a:pt x="2447413" y="528829"/>
                  <a:pt x="2447413" y="528498"/>
                </a:cubicBezTo>
                <a:lnTo>
                  <a:pt x="2447413" y="527502"/>
                </a:lnTo>
                <a:cubicBezTo>
                  <a:pt x="2447413" y="524848"/>
                  <a:pt x="2448242" y="519374"/>
                  <a:pt x="2449901" y="511080"/>
                </a:cubicBezTo>
                <a:cubicBezTo>
                  <a:pt x="2450565" y="508094"/>
                  <a:pt x="2450896" y="506270"/>
                  <a:pt x="2450896" y="505606"/>
                </a:cubicBezTo>
                <a:lnTo>
                  <a:pt x="2448906" y="487691"/>
                </a:lnTo>
                <a:lnTo>
                  <a:pt x="2444925" y="453851"/>
                </a:lnTo>
                <a:lnTo>
                  <a:pt x="2444427" y="451861"/>
                </a:lnTo>
                <a:cubicBezTo>
                  <a:pt x="2444427" y="451529"/>
                  <a:pt x="2444593" y="451031"/>
                  <a:pt x="2444925" y="450368"/>
                </a:cubicBezTo>
                <a:cubicBezTo>
                  <a:pt x="2446252" y="444396"/>
                  <a:pt x="2448077" y="435272"/>
                  <a:pt x="2450399" y="422997"/>
                </a:cubicBezTo>
                <a:lnTo>
                  <a:pt x="2443929" y="422997"/>
                </a:lnTo>
                <a:lnTo>
                  <a:pt x="2394165" y="571793"/>
                </a:lnTo>
                <a:lnTo>
                  <a:pt x="2331462" y="693218"/>
                </a:lnTo>
                <a:lnTo>
                  <a:pt x="2333452" y="695208"/>
                </a:lnTo>
                <a:lnTo>
                  <a:pt x="2333452" y="695706"/>
                </a:lnTo>
                <a:cubicBezTo>
                  <a:pt x="2333452" y="696038"/>
                  <a:pt x="2329471" y="701844"/>
                  <a:pt x="2321509" y="713124"/>
                </a:cubicBezTo>
                <a:lnTo>
                  <a:pt x="2302598" y="747959"/>
                </a:lnTo>
                <a:lnTo>
                  <a:pt x="2295631" y="758907"/>
                </a:lnTo>
                <a:cubicBezTo>
                  <a:pt x="2283356" y="782794"/>
                  <a:pt x="2275892" y="796064"/>
                  <a:pt x="2273237" y="798718"/>
                </a:cubicBezTo>
                <a:cubicBezTo>
                  <a:pt x="2268261" y="803695"/>
                  <a:pt x="2260299" y="808505"/>
                  <a:pt x="2249351" y="813150"/>
                </a:cubicBezTo>
                <a:cubicBezTo>
                  <a:pt x="2245038" y="814809"/>
                  <a:pt x="2242218" y="815638"/>
                  <a:pt x="2240891" y="815638"/>
                </a:cubicBezTo>
                <a:cubicBezTo>
                  <a:pt x="2239232" y="815638"/>
                  <a:pt x="2236909" y="814311"/>
                  <a:pt x="2233924" y="811657"/>
                </a:cubicBezTo>
                <a:lnTo>
                  <a:pt x="2229942" y="807676"/>
                </a:lnTo>
                <a:lnTo>
                  <a:pt x="2231933" y="795235"/>
                </a:lnTo>
                <a:lnTo>
                  <a:pt x="2230938" y="794737"/>
                </a:lnTo>
                <a:cubicBezTo>
                  <a:pt x="2226625" y="793078"/>
                  <a:pt x="2223805" y="789097"/>
                  <a:pt x="2222478" y="782794"/>
                </a:cubicBezTo>
                <a:lnTo>
                  <a:pt x="2212525" y="730044"/>
                </a:lnTo>
                <a:cubicBezTo>
                  <a:pt x="2210203" y="718100"/>
                  <a:pt x="2195439" y="680611"/>
                  <a:pt x="2168235" y="617576"/>
                </a:cubicBezTo>
                <a:cubicBezTo>
                  <a:pt x="2164253" y="602315"/>
                  <a:pt x="2161268" y="594187"/>
                  <a:pt x="2159277" y="593191"/>
                </a:cubicBezTo>
                <a:lnTo>
                  <a:pt x="2157784" y="592694"/>
                </a:lnTo>
                <a:cubicBezTo>
                  <a:pt x="2155130" y="592694"/>
                  <a:pt x="2151978" y="595514"/>
                  <a:pt x="2148329" y="601154"/>
                </a:cubicBezTo>
                <a:lnTo>
                  <a:pt x="2088612" y="698692"/>
                </a:lnTo>
                <a:cubicBezTo>
                  <a:pt x="2078327" y="715612"/>
                  <a:pt x="2058255" y="737342"/>
                  <a:pt x="2028397" y="763883"/>
                </a:cubicBezTo>
                <a:cubicBezTo>
                  <a:pt x="2018444" y="772841"/>
                  <a:pt x="2009569" y="778647"/>
                  <a:pt x="2001773" y="781301"/>
                </a:cubicBezTo>
                <a:cubicBezTo>
                  <a:pt x="1993976" y="783955"/>
                  <a:pt x="1981618" y="785780"/>
                  <a:pt x="1964698" y="786775"/>
                </a:cubicBezTo>
                <a:lnTo>
                  <a:pt x="1950267" y="786775"/>
                </a:lnTo>
                <a:cubicBezTo>
                  <a:pt x="1968845" y="767201"/>
                  <a:pt x="1979462" y="754926"/>
                  <a:pt x="1982116" y="749949"/>
                </a:cubicBezTo>
                <a:lnTo>
                  <a:pt x="2022923" y="681772"/>
                </a:lnTo>
                <a:cubicBezTo>
                  <a:pt x="2047473" y="640302"/>
                  <a:pt x="2060909" y="615088"/>
                  <a:pt x="2063232" y="606130"/>
                </a:cubicBezTo>
                <a:lnTo>
                  <a:pt x="2075673" y="590703"/>
                </a:lnTo>
                <a:cubicBezTo>
                  <a:pt x="2079654" y="579423"/>
                  <a:pt x="2084630" y="569968"/>
                  <a:pt x="2090602" y="562338"/>
                </a:cubicBezTo>
                <a:cubicBezTo>
                  <a:pt x="2095910" y="556034"/>
                  <a:pt x="2101716" y="543261"/>
                  <a:pt x="2108020" y="524019"/>
                </a:cubicBezTo>
                <a:cubicBezTo>
                  <a:pt x="2112664" y="510748"/>
                  <a:pt x="2117807" y="497810"/>
                  <a:pt x="2123447" y="485203"/>
                </a:cubicBezTo>
                <a:cubicBezTo>
                  <a:pt x="2127096" y="476577"/>
                  <a:pt x="2128921" y="469610"/>
                  <a:pt x="2128921" y="464302"/>
                </a:cubicBezTo>
                <a:cubicBezTo>
                  <a:pt x="2128921" y="463970"/>
                  <a:pt x="2128755" y="462643"/>
                  <a:pt x="2128423" y="460321"/>
                </a:cubicBezTo>
                <a:cubicBezTo>
                  <a:pt x="2126101" y="447382"/>
                  <a:pt x="2125106" y="435770"/>
                  <a:pt x="2125437" y="425485"/>
                </a:cubicBezTo>
                <a:cubicBezTo>
                  <a:pt x="2126101" y="408234"/>
                  <a:pt x="2124442" y="397949"/>
                  <a:pt x="2120461" y="394631"/>
                </a:cubicBezTo>
                <a:cubicBezTo>
                  <a:pt x="2119134" y="393636"/>
                  <a:pt x="2098730" y="391811"/>
                  <a:pt x="2059251" y="389157"/>
                </a:cubicBezTo>
                <a:cubicBezTo>
                  <a:pt x="2050293" y="388826"/>
                  <a:pt x="2036359" y="379536"/>
                  <a:pt x="2017448" y="361289"/>
                </a:cubicBezTo>
                <a:cubicBezTo>
                  <a:pt x="2005173" y="350673"/>
                  <a:pt x="1998040" y="343872"/>
                  <a:pt x="1996050" y="340886"/>
                </a:cubicBezTo>
                <a:cubicBezTo>
                  <a:pt x="1995054" y="339559"/>
                  <a:pt x="1994059" y="338232"/>
                  <a:pt x="1993064" y="336905"/>
                </a:cubicBezTo>
                <a:cubicBezTo>
                  <a:pt x="1987092" y="327615"/>
                  <a:pt x="1978135" y="314013"/>
                  <a:pt x="1966191" y="296098"/>
                </a:cubicBezTo>
                <a:cubicBezTo>
                  <a:pt x="1975149" y="297093"/>
                  <a:pt x="1981950" y="298089"/>
                  <a:pt x="1986595" y="299084"/>
                </a:cubicBezTo>
                <a:cubicBezTo>
                  <a:pt x="1990576" y="299747"/>
                  <a:pt x="2000529" y="300411"/>
                  <a:pt x="2016453" y="301074"/>
                </a:cubicBezTo>
                <a:lnTo>
                  <a:pt x="2030885" y="302070"/>
                </a:lnTo>
                <a:cubicBezTo>
                  <a:pt x="2045482" y="302070"/>
                  <a:pt x="2065554" y="294273"/>
                  <a:pt x="2091100" y="278680"/>
                </a:cubicBezTo>
                <a:cubicBezTo>
                  <a:pt x="2105034" y="272045"/>
                  <a:pt x="2113162" y="267400"/>
                  <a:pt x="2115484" y="264746"/>
                </a:cubicBezTo>
                <a:cubicBezTo>
                  <a:pt x="2123778" y="255789"/>
                  <a:pt x="2129170" y="248739"/>
                  <a:pt x="2131658" y="243597"/>
                </a:cubicBezTo>
                <a:cubicBezTo>
                  <a:pt x="2134146" y="238454"/>
                  <a:pt x="2136054" y="230741"/>
                  <a:pt x="2137381" y="220456"/>
                </a:cubicBezTo>
                <a:cubicBezTo>
                  <a:pt x="2147002" y="145809"/>
                  <a:pt x="2161599" y="94552"/>
                  <a:pt x="2181173" y="66684"/>
                </a:cubicBezTo>
                <a:cubicBezTo>
                  <a:pt x="2189136" y="55404"/>
                  <a:pt x="2199586" y="45285"/>
                  <a:pt x="2212525" y="36328"/>
                </a:cubicBezTo>
                <a:cubicBezTo>
                  <a:pt x="2231104" y="23721"/>
                  <a:pt x="2247526" y="17417"/>
                  <a:pt x="2261792" y="17417"/>
                </a:cubicBezTo>
                <a:close/>
                <a:moveTo>
                  <a:pt x="1530753" y="4479"/>
                </a:moveTo>
                <a:cubicBezTo>
                  <a:pt x="1548004" y="4479"/>
                  <a:pt x="1567247" y="10948"/>
                  <a:pt x="1588479" y="23887"/>
                </a:cubicBezTo>
                <a:cubicBezTo>
                  <a:pt x="1615021" y="40475"/>
                  <a:pt x="1628291" y="60381"/>
                  <a:pt x="1628291" y="83604"/>
                </a:cubicBezTo>
                <a:cubicBezTo>
                  <a:pt x="1628291" y="106164"/>
                  <a:pt x="1623812" y="127397"/>
                  <a:pt x="1614855" y="147302"/>
                </a:cubicBezTo>
                <a:lnTo>
                  <a:pt x="1579522" y="224935"/>
                </a:lnTo>
                <a:cubicBezTo>
                  <a:pt x="1573218" y="242186"/>
                  <a:pt x="1562768" y="261595"/>
                  <a:pt x="1548170" y="283159"/>
                </a:cubicBezTo>
                <a:cubicBezTo>
                  <a:pt x="1590968" y="273870"/>
                  <a:pt x="1623646" y="269225"/>
                  <a:pt x="1646206" y="269225"/>
                </a:cubicBezTo>
                <a:cubicBezTo>
                  <a:pt x="1684691" y="269225"/>
                  <a:pt x="1716872" y="279344"/>
                  <a:pt x="1742749" y="299581"/>
                </a:cubicBezTo>
                <a:cubicBezTo>
                  <a:pt x="1759337" y="312520"/>
                  <a:pt x="1769290" y="329772"/>
                  <a:pt x="1772608" y="351336"/>
                </a:cubicBezTo>
                <a:cubicBezTo>
                  <a:pt x="1775262" y="368588"/>
                  <a:pt x="1776589" y="383352"/>
                  <a:pt x="1776589" y="395627"/>
                </a:cubicBezTo>
                <a:cubicBezTo>
                  <a:pt x="1776589" y="404253"/>
                  <a:pt x="1775594" y="413376"/>
                  <a:pt x="1773603" y="422997"/>
                </a:cubicBezTo>
                <a:lnTo>
                  <a:pt x="1744740" y="550892"/>
                </a:lnTo>
                <a:lnTo>
                  <a:pt x="1744740" y="575774"/>
                </a:lnTo>
                <a:lnTo>
                  <a:pt x="1708412" y="693218"/>
                </a:lnTo>
                <a:lnTo>
                  <a:pt x="1696966" y="732532"/>
                </a:lnTo>
                <a:lnTo>
                  <a:pt x="1664619" y="784287"/>
                </a:lnTo>
                <a:cubicBezTo>
                  <a:pt x="1651349" y="812155"/>
                  <a:pt x="1642889" y="828577"/>
                  <a:pt x="1639239" y="833553"/>
                </a:cubicBezTo>
                <a:cubicBezTo>
                  <a:pt x="1630613" y="845165"/>
                  <a:pt x="1614357" y="858436"/>
                  <a:pt x="1590470" y="873365"/>
                </a:cubicBezTo>
                <a:cubicBezTo>
                  <a:pt x="1575872" y="882654"/>
                  <a:pt x="1567081" y="887299"/>
                  <a:pt x="1564095" y="887299"/>
                </a:cubicBezTo>
                <a:cubicBezTo>
                  <a:pt x="1554806" y="887299"/>
                  <a:pt x="1538715" y="875687"/>
                  <a:pt x="1515823" y="852464"/>
                </a:cubicBezTo>
                <a:cubicBezTo>
                  <a:pt x="1509852" y="846492"/>
                  <a:pt x="1494093" y="822771"/>
                  <a:pt x="1468547" y="781301"/>
                </a:cubicBezTo>
                <a:lnTo>
                  <a:pt x="1403854" y="710138"/>
                </a:lnTo>
                <a:lnTo>
                  <a:pt x="1398379" y="696701"/>
                </a:lnTo>
                <a:cubicBezTo>
                  <a:pt x="1384777" y="667506"/>
                  <a:pt x="1377976" y="645444"/>
                  <a:pt x="1377976" y="630515"/>
                </a:cubicBezTo>
                <a:cubicBezTo>
                  <a:pt x="1377976" y="598334"/>
                  <a:pt x="1387099" y="565987"/>
                  <a:pt x="1405346" y="533474"/>
                </a:cubicBezTo>
                <a:cubicBezTo>
                  <a:pt x="1412645" y="520204"/>
                  <a:pt x="1420607" y="510748"/>
                  <a:pt x="1429233" y="505108"/>
                </a:cubicBezTo>
                <a:cubicBezTo>
                  <a:pt x="1430229" y="504445"/>
                  <a:pt x="1448476" y="494326"/>
                  <a:pt x="1483974" y="474752"/>
                </a:cubicBezTo>
                <a:lnTo>
                  <a:pt x="1504378" y="457832"/>
                </a:lnTo>
                <a:lnTo>
                  <a:pt x="1515326" y="455344"/>
                </a:lnTo>
                <a:lnTo>
                  <a:pt x="1532743" y="450368"/>
                </a:lnTo>
                <a:cubicBezTo>
                  <a:pt x="1540374" y="449372"/>
                  <a:pt x="1544355" y="448875"/>
                  <a:pt x="1544687" y="448875"/>
                </a:cubicBezTo>
                <a:cubicBezTo>
                  <a:pt x="1546014" y="448875"/>
                  <a:pt x="1547507" y="449041"/>
                  <a:pt x="1549166" y="449372"/>
                </a:cubicBezTo>
                <a:cubicBezTo>
                  <a:pt x="1554474" y="450368"/>
                  <a:pt x="1564095" y="451695"/>
                  <a:pt x="1578029" y="453353"/>
                </a:cubicBezTo>
                <a:cubicBezTo>
                  <a:pt x="1592295" y="454681"/>
                  <a:pt x="1605068" y="464302"/>
                  <a:pt x="1616347" y="482217"/>
                </a:cubicBezTo>
                <a:cubicBezTo>
                  <a:pt x="1623646" y="494160"/>
                  <a:pt x="1627296" y="504279"/>
                  <a:pt x="1627296" y="512573"/>
                </a:cubicBezTo>
                <a:cubicBezTo>
                  <a:pt x="1627296" y="522194"/>
                  <a:pt x="1622651" y="535133"/>
                  <a:pt x="1613362" y="551389"/>
                </a:cubicBezTo>
                <a:cubicBezTo>
                  <a:pt x="1602745" y="569968"/>
                  <a:pt x="1591299" y="581746"/>
                  <a:pt x="1579024" y="586722"/>
                </a:cubicBezTo>
                <a:cubicBezTo>
                  <a:pt x="1577365" y="587386"/>
                  <a:pt x="1554806" y="594021"/>
                  <a:pt x="1511345" y="606628"/>
                </a:cubicBezTo>
                <a:lnTo>
                  <a:pt x="1483974" y="625538"/>
                </a:lnTo>
                <a:cubicBezTo>
                  <a:pt x="1477671" y="625538"/>
                  <a:pt x="1474519" y="623216"/>
                  <a:pt x="1474519" y="618571"/>
                </a:cubicBezTo>
                <a:cubicBezTo>
                  <a:pt x="1474519" y="615254"/>
                  <a:pt x="1479993" y="608784"/>
                  <a:pt x="1490941" y="599163"/>
                </a:cubicBezTo>
                <a:cubicBezTo>
                  <a:pt x="1491605" y="598500"/>
                  <a:pt x="1498738" y="582741"/>
                  <a:pt x="1512340" y="551887"/>
                </a:cubicBezTo>
                <a:cubicBezTo>
                  <a:pt x="1515990" y="543925"/>
                  <a:pt x="1517814" y="538782"/>
                  <a:pt x="1517814" y="536460"/>
                </a:cubicBezTo>
                <a:cubicBezTo>
                  <a:pt x="1517814" y="533142"/>
                  <a:pt x="1516155" y="529991"/>
                  <a:pt x="1512838" y="527005"/>
                </a:cubicBezTo>
                <a:cubicBezTo>
                  <a:pt x="1507198" y="522360"/>
                  <a:pt x="1500065" y="520038"/>
                  <a:pt x="1491439" y="520038"/>
                </a:cubicBezTo>
                <a:cubicBezTo>
                  <a:pt x="1475183" y="520038"/>
                  <a:pt x="1460585" y="527668"/>
                  <a:pt x="1447646" y="542929"/>
                </a:cubicBezTo>
                <a:cubicBezTo>
                  <a:pt x="1433712" y="559186"/>
                  <a:pt x="1426745" y="577764"/>
                  <a:pt x="1426745" y="598666"/>
                </a:cubicBezTo>
                <a:cubicBezTo>
                  <a:pt x="1426745" y="622221"/>
                  <a:pt x="1436200" y="646274"/>
                  <a:pt x="1455111" y="670824"/>
                </a:cubicBezTo>
                <a:cubicBezTo>
                  <a:pt x="1474353" y="695706"/>
                  <a:pt x="1504212" y="715446"/>
                  <a:pt x="1544687" y="730044"/>
                </a:cubicBezTo>
                <a:cubicBezTo>
                  <a:pt x="1573882" y="740660"/>
                  <a:pt x="1589806" y="745968"/>
                  <a:pt x="1592461" y="745968"/>
                </a:cubicBezTo>
                <a:cubicBezTo>
                  <a:pt x="1597437" y="745968"/>
                  <a:pt x="1602248" y="740494"/>
                  <a:pt x="1606892" y="729546"/>
                </a:cubicBezTo>
                <a:cubicBezTo>
                  <a:pt x="1608219" y="726892"/>
                  <a:pt x="1615684" y="707815"/>
                  <a:pt x="1629286" y="672317"/>
                </a:cubicBezTo>
                <a:lnTo>
                  <a:pt x="1632272" y="654899"/>
                </a:lnTo>
                <a:lnTo>
                  <a:pt x="1654169" y="577764"/>
                </a:lnTo>
                <a:lnTo>
                  <a:pt x="1664121" y="530488"/>
                </a:lnTo>
                <a:cubicBezTo>
                  <a:pt x="1669761" y="506933"/>
                  <a:pt x="1673411" y="487359"/>
                  <a:pt x="1675069" y="471766"/>
                </a:cubicBezTo>
                <a:cubicBezTo>
                  <a:pt x="1676065" y="462477"/>
                  <a:pt x="1677392" y="453851"/>
                  <a:pt x="1679051" y="445889"/>
                </a:cubicBezTo>
                <a:cubicBezTo>
                  <a:pt x="1683695" y="421338"/>
                  <a:pt x="1686018" y="403921"/>
                  <a:pt x="1686018" y="393636"/>
                </a:cubicBezTo>
                <a:cubicBezTo>
                  <a:pt x="1686018" y="386337"/>
                  <a:pt x="1683364" y="379039"/>
                  <a:pt x="1678055" y="371740"/>
                </a:cubicBezTo>
                <a:cubicBezTo>
                  <a:pt x="1667439" y="356479"/>
                  <a:pt x="1652344" y="348848"/>
                  <a:pt x="1632770" y="348848"/>
                </a:cubicBezTo>
                <a:cubicBezTo>
                  <a:pt x="1616845" y="348848"/>
                  <a:pt x="1587650" y="352829"/>
                  <a:pt x="1545185" y="360792"/>
                </a:cubicBezTo>
                <a:cubicBezTo>
                  <a:pt x="1525279" y="364773"/>
                  <a:pt x="1487624" y="383683"/>
                  <a:pt x="1432219" y="417523"/>
                </a:cubicBezTo>
                <a:cubicBezTo>
                  <a:pt x="1413309" y="429135"/>
                  <a:pt x="1399541" y="434941"/>
                  <a:pt x="1390915" y="434941"/>
                </a:cubicBezTo>
                <a:cubicBezTo>
                  <a:pt x="1382953" y="434941"/>
                  <a:pt x="1375156" y="427974"/>
                  <a:pt x="1367526" y="414040"/>
                </a:cubicBezTo>
                <a:cubicBezTo>
                  <a:pt x="1362549" y="436931"/>
                  <a:pt x="1357407" y="477406"/>
                  <a:pt x="1352099" y="535465"/>
                </a:cubicBezTo>
                <a:lnTo>
                  <a:pt x="1344136" y="579755"/>
                </a:lnTo>
                <a:lnTo>
                  <a:pt x="1341648" y="608618"/>
                </a:lnTo>
                <a:lnTo>
                  <a:pt x="1333686" y="638477"/>
                </a:lnTo>
                <a:cubicBezTo>
                  <a:pt x="1327382" y="686914"/>
                  <a:pt x="1323069" y="713953"/>
                  <a:pt x="1320747" y="719593"/>
                </a:cubicBezTo>
                <a:cubicBezTo>
                  <a:pt x="1319752" y="722911"/>
                  <a:pt x="1312121" y="737011"/>
                  <a:pt x="1297856" y="761893"/>
                </a:cubicBezTo>
                <a:cubicBezTo>
                  <a:pt x="1284917" y="784784"/>
                  <a:pt x="1272973" y="799050"/>
                  <a:pt x="1262025" y="804690"/>
                </a:cubicBezTo>
                <a:cubicBezTo>
                  <a:pt x="1249750" y="810994"/>
                  <a:pt x="1239963" y="814145"/>
                  <a:pt x="1232664" y="814145"/>
                </a:cubicBezTo>
                <a:cubicBezTo>
                  <a:pt x="1227356" y="814145"/>
                  <a:pt x="1217403" y="809169"/>
                  <a:pt x="1202805" y="799216"/>
                </a:cubicBezTo>
                <a:lnTo>
                  <a:pt x="1161003" y="771348"/>
                </a:lnTo>
                <a:cubicBezTo>
                  <a:pt x="1151714" y="765044"/>
                  <a:pt x="1142756" y="755092"/>
                  <a:pt x="1134131" y="741489"/>
                </a:cubicBezTo>
                <a:cubicBezTo>
                  <a:pt x="1122519" y="723242"/>
                  <a:pt x="1115220" y="714119"/>
                  <a:pt x="1112234" y="714119"/>
                </a:cubicBezTo>
                <a:cubicBezTo>
                  <a:pt x="1111902" y="714119"/>
                  <a:pt x="1110575" y="714617"/>
                  <a:pt x="1108253" y="715612"/>
                </a:cubicBezTo>
                <a:cubicBezTo>
                  <a:pt x="1090670" y="730209"/>
                  <a:pt x="1080219" y="737508"/>
                  <a:pt x="1076901" y="737508"/>
                </a:cubicBezTo>
                <a:cubicBezTo>
                  <a:pt x="1066617" y="737508"/>
                  <a:pt x="1056996" y="731205"/>
                  <a:pt x="1048038" y="718598"/>
                </a:cubicBezTo>
                <a:cubicBezTo>
                  <a:pt x="1033109" y="697365"/>
                  <a:pt x="1024483" y="673478"/>
                  <a:pt x="1022161" y="646937"/>
                </a:cubicBezTo>
                <a:lnTo>
                  <a:pt x="1013203" y="530986"/>
                </a:lnTo>
                <a:cubicBezTo>
                  <a:pt x="1011544" y="510417"/>
                  <a:pt x="1002255" y="460652"/>
                  <a:pt x="985335" y="381693"/>
                </a:cubicBezTo>
                <a:cubicBezTo>
                  <a:pt x="984671" y="378707"/>
                  <a:pt x="984340" y="374228"/>
                  <a:pt x="984340" y="368256"/>
                </a:cubicBezTo>
                <a:cubicBezTo>
                  <a:pt x="984340" y="346028"/>
                  <a:pt x="988818" y="328279"/>
                  <a:pt x="997776" y="315008"/>
                </a:cubicBezTo>
                <a:cubicBezTo>
                  <a:pt x="1018677" y="284818"/>
                  <a:pt x="1062138" y="243016"/>
                  <a:pt x="1128159" y="189602"/>
                </a:cubicBezTo>
                <a:cubicBezTo>
                  <a:pt x="1145742" y="175668"/>
                  <a:pt x="1154534" y="163061"/>
                  <a:pt x="1154534" y="151781"/>
                </a:cubicBezTo>
                <a:cubicBezTo>
                  <a:pt x="1154534" y="141165"/>
                  <a:pt x="1151216" y="127728"/>
                  <a:pt x="1144581" y="111472"/>
                </a:cubicBezTo>
                <a:cubicBezTo>
                  <a:pt x="1140932" y="102514"/>
                  <a:pt x="1137614" y="96543"/>
                  <a:pt x="1134628" y="93557"/>
                </a:cubicBezTo>
                <a:lnTo>
                  <a:pt x="1105267" y="65689"/>
                </a:lnTo>
                <a:cubicBezTo>
                  <a:pt x="1098300" y="59385"/>
                  <a:pt x="1094817" y="53579"/>
                  <a:pt x="1094817" y="48271"/>
                </a:cubicBezTo>
                <a:cubicBezTo>
                  <a:pt x="1094817" y="46281"/>
                  <a:pt x="1095812" y="43461"/>
                  <a:pt x="1097802" y="39811"/>
                </a:cubicBezTo>
                <a:cubicBezTo>
                  <a:pt x="1115386" y="54741"/>
                  <a:pt x="1134628" y="64693"/>
                  <a:pt x="1155529" y="69670"/>
                </a:cubicBezTo>
                <a:cubicBezTo>
                  <a:pt x="1176762" y="74646"/>
                  <a:pt x="1189535" y="78959"/>
                  <a:pt x="1193848" y="82609"/>
                </a:cubicBezTo>
                <a:lnTo>
                  <a:pt x="1219725" y="104505"/>
                </a:lnTo>
                <a:lnTo>
                  <a:pt x="1228185" y="107989"/>
                </a:lnTo>
                <a:lnTo>
                  <a:pt x="1241622" y="127397"/>
                </a:lnTo>
                <a:cubicBezTo>
                  <a:pt x="1253233" y="141662"/>
                  <a:pt x="1259537" y="149956"/>
                  <a:pt x="1260532" y="152279"/>
                </a:cubicBezTo>
                <a:cubicBezTo>
                  <a:pt x="1261196" y="153938"/>
                  <a:pt x="1261527" y="161568"/>
                  <a:pt x="1261527" y="175170"/>
                </a:cubicBezTo>
                <a:lnTo>
                  <a:pt x="1262025" y="195574"/>
                </a:lnTo>
                <a:cubicBezTo>
                  <a:pt x="1258376" y="213489"/>
                  <a:pt x="1256219" y="222944"/>
                  <a:pt x="1255556" y="223940"/>
                </a:cubicBezTo>
                <a:cubicBezTo>
                  <a:pt x="1254229" y="226262"/>
                  <a:pt x="1238138" y="237874"/>
                  <a:pt x="1207284" y="258775"/>
                </a:cubicBezTo>
                <a:lnTo>
                  <a:pt x="1165980" y="274202"/>
                </a:lnTo>
                <a:lnTo>
                  <a:pt x="1145576" y="283159"/>
                </a:lnTo>
                <a:cubicBezTo>
                  <a:pt x="1101784" y="291785"/>
                  <a:pt x="1077565" y="297093"/>
                  <a:pt x="1072920" y="299084"/>
                </a:cubicBezTo>
                <a:cubicBezTo>
                  <a:pt x="1050360" y="307046"/>
                  <a:pt x="1039080" y="320151"/>
                  <a:pt x="1039080" y="338398"/>
                </a:cubicBezTo>
                <a:cubicBezTo>
                  <a:pt x="1039080" y="352000"/>
                  <a:pt x="1043227" y="370413"/>
                  <a:pt x="1051522" y="393636"/>
                </a:cubicBezTo>
                <a:cubicBezTo>
                  <a:pt x="1053512" y="399608"/>
                  <a:pt x="1055835" y="402594"/>
                  <a:pt x="1058489" y="402594"/>
                </a:cubicBezTo>
                <a:cubicBezTo>
                  <a:pt x="1058820" y="402594"/>
                  <a:pt x="1060645" y="401101"/>
                  <a:pt x="1063963" y="398115"/>
                </a:cubicBezTo>
                <a:lnTo>
                  <a:pt x="1082375" y="374228"/>
                </a:lnTo>
                <a:lnTo>
                  <a:pt x="1110244" y="358303"/>
                </a:lnTo>
                <a:lnTo>
                  <a:pt x="1184393" y="309534"/>
                </a:lnTo>
                <a:cubicBezTo>
                  <a:pt x="1186383" y="308207"/>
                  <a:pt x="1194014" y="305553"/>
                  <a:pt x="1207284" y="301572"/>
                </a:cubicBezTo>
                <a:cubicBezTo>
                  <a:pt x="1210270" y="300577"/>
                  <a:pt x="1212592" y="299747"/>
                  <a:pt x="1214251" y="299084"/>
                </a:cubicBezTo>
                <a:cubicBezTo>
                  <a:pt x="1216242" y="298420"/>
                  <a:pt x="1217735" y="298089"/>
                  <a:pt x="1218730" y="298089"/>
                </a:cubicBezTo>
                <a:cubicBezTo>
                  <a:pt x="1219062" y="298089"/>
                  <a:pt x="1220389" y="298420"/>
                  <a:pt x="1222711" y="299084"/>
                </a:cubicBezTo>
                <a:cubicBezTo>
                  <a:pt x="1224370" y="299416"/>
                  <a:pt x="1226195" y="299581"/>
                  <a:pt x="1228185" y="299581"/>
                </a:cubicBezTo>
                <a:lnTo>
                  <a:pt x="1258541" y="298586"/>
                </a:lnTo>
                <a:lnTo>
                  <a:pt x="1260034" y="298586"/>
                </a:lnTo>
                <a:cubicBezTo>
                  <a:pt x="1270983" y="298586"/>
                  <a:pt x="1280935" y="300079"/>
                  <a:pt x="1289893" y="303065"/>
                </a:cubicBezTo>
                <a:cubicBezTo>
                  <a:pt x="1296860" y="305719"/>
                  <a:pt x="1302002" y="307046"/>
                  <a:pt x="1305320" y="307046"/>
                </a:cubicBezTo>
                <a:cubicBezTo>
                  <a:pt x="1308638" y="307046"/>
                  <a:pt x="1311955" y="305553"/>
                  <a:pt x="1315273" y="302567"/>
                </a:cubicBezTo>
                <a:cubicBezTo>
                  <a:pt x="1318259" y="300245"/>
                  <a:pt x="1335013" y="274367"/>
                  <a:pt x="1365535" y="224935"/>
                </a:cubicBezTo>
                <a:lnTo>
                  <a:pt x="1379469" y="208015"/>
                </a:lnTo>
                <a:lnTo>
                  <a:pt x="1425252" y="106993"/>
                </a:lnTo>
                <a:cubicBezTo>
                  <a:pt x="1440182" y="73153"/>
                  <a:pt x="1450466" y="51257"/>
                  <a:pt x="1456106" y="41304"/>
                </a:cubicBezTo>
                <a:cubicBezTo>
                  <a:pt x="1461746" y="31351"/>
                  <a:pt x="1467386" y="24716"/>
                  <a:pt x="1473026" y="21398"/>
                </a:cubicBezTo>
                <a:cubicBezTo>
                  <a:pt x="1492600" y="10118"/>
                  <a:pt x="1511842" y="4479"/>
                  <a:pt x="1530753" y="4479"/>
                </a:cubicBezTo>
                <a:close/>
                <a:moveTo>
                  <a:pt x="387664" y="0"/>
                </a:moveTo>
                <a:cubicBezTo>
                  <a:pt x="430794" y="0"/>
                  <a:pt x="461813" y="7464"/>
                  <a:pt x="480724" y="22394"/>
                </a:cubicBezTo>
                <a:cubicBezTo>
                  <a:pt x="493994" y="32678"/>
                  <a:pt x="500630" y="44954"/>
                  <a:pt x="500630" y="59219"/>
                </a:cubicBezTo>
                <a:cubicBezTo>
                  <a:pt x="500630" y="73817"/>
                  <a:pt x="496648" y="90903"/>
                  <a:pt x="488686" y="110477"/>
                </a:cubicBezTo>
                <a:cubicBezTo>
                  <a:pt x="484041" y="122088"/>
                  <a:pt x="481056" y="129885"/>
                  <a:pt x="479729" y="133866"/>
                </a:cubicBezTo>
                <a:cubicBezTo>
                  <a:pt x="473425" y="151449"/>
                  <a:pt x="469112" y="162563"/>
                  <a:pt x="466790" y="167208"/>
                </a:cubicBezTo>
                <a:cubicBezTo>
                  <a:pt x="464468" y="171853"/>
                  <a:pt x="459657" y="179483"/>
                  <a:pt x="452358" y="190100"/>
                </a:cubicBezTo>
                <a:cubicBezTo>
                  <a:pt x="438756" y="209674"/>
                  <a:pt x="428969" y="224105"/>
                  <a:pt x="422997" y="233395"/>
                </a:cubicBezTo>
                <a:cubicBezTo>
                  <a:pt x="501293" y="191924"/>
                  <a:pt x="561674" y="171189"/>
                  <a:pt x="604140" y="171189"/>
                </a:cubicBezTo>
                <a:cubicBezTo>
                  <a:pt x="627031" y="171189"/>
                  <a:pt x="645444" y="177990"/>
                  <a:pt x="659378" y="191593"/>
                </a:cubicBezTo>
                <a:cubicBezTo>
                  <a:pt x="668004" y="200550"/>
                  <a:pt x="672317" y="210337"/>
                  <a:pt x="672317" y="220954"/>
                </a:cubicBezTo>
                <a:cubicBezTo>
                  <a:pt x="672317" y="234556"/>
                  <a:pt x="660042" y="252139"/>
                  <a:pt x="635491" y="273704"/>
                </a:cubicBezTo>
                <a:cubicBezTo>
                  <a:pt x="611604" y="294605"/>
                  <a:pt x="592860" y="307544"/>
                  <a:pt x="579257" y="312520"/>
                </a:cubicBezTo>
                <a:cubicBezTo>
                  <a:pt x="564660" y="318160"/>
                  <a:pt x="542763" y="324961"/>
                  <a:pt x="513568" y="332924"/>
                </a:cubicBezTo>
                <a:cubicBezTo>
                  <a:pt x="510582" y="333587"/>
                  <a:pt x="506601" y="338895"/>
                  <a:pt x="501625" y="348848"/>
                </a:cubicBezTo>
                <a:lnTo>
                  <a:pt x="519540" y="347355"/>
                </a:lnTo>
                <a:lnTo>
                  <a:pt x="522028" y="347355"/>
                </a:lnTo>
                <a:cubicBezTo>
                  <a:pt x="580087" y="347355"/>
                  <a:pt x="620064" y="357308"/>
                  <a:pt x="641961" y="377214"/>
                </a:cubicBezTo>
                <a:cubicBezTo>
                  <a:pt x="655231" y="389489"/>
                  <a:pt x="661866" y="402926"/>
                  <a:pt x="661866" y="417523"/>
                </a:cubicBezTo>
                <a:cubicBezTo>
                  <a:pt x="661866" y="427476"/>
                  <a:pt x="658880" y="434941"/>
                  <a:pt x="652909" y="439917"/>
                </a:cubicBezTo>
                <a:cubicBezTo>
                  <a:pt x="651250" y="441576"/>
                  <a:pt x="644780" y="442737"/>
                  <a:pt x="633501" y="443401"/>
                </a:cubicBezTo>
                <a:lnTo>
                  <a:pt x="614092" y="448875"/>
                </a:lnTo>
                <a:lnTo>
                  <a:pt x="565323" y="444894"/>
                </a:lnTo>
                <a:lnTo>
                  <a:pt x="511080" y="446386"/>
                </a:lnTo>
                <a:cubicBezTo>
                  <a:pt x="510417" y="446386"/>
                  <a:pt x="508426" y="445225"/>
                  <a:pt x="505108" y="442903"/>
                </a:cubicBezTo>
                <a:cubicBezTo>
                  <a:pt x="506767" y="445557"/>
                  <a:pt x="507597" y="447216"/>
                  <a:pt x="507597" y="447879"/>
                </a:cubicBezTo>
                <a:lnTo>
                  <a:pt x="505108" y="459823"/>
                </a:lnTo>
                <a:lnTo>
                  <a:pt x="505606" y="474255"/>
                </a:lnTo>
                <a:lnTo>
                  <a:pt x="505108" y="489682"/>
                </a:lnTo>
                <a:lnTo>
                  <a:pt x="508094" y="502620"/>
                </a:lnTo>
                <a:lnTo>
                  <a:pt x="504113" y="517052"/>
                </a:lnTo>
                <a:cubicBezTo>
                  <a:pt x="503449" y="527005"/>
                  <a:pt x="502620" y="532977"/>
                  <a:pt x="501625" y="534967"/>
                </a:cubicBezTo>
                <a:cubicBezTo>
                  <a:pt x="500961" y="536294"/>
                  <a:pt x="495487" y="542598"/>
                  <a:pt x="485203" y="553878"/>
                </a:cubicBezTo>
                <a:cubicBezTo>
                  <a:pt x="471269" y="569139"/>
                  <a:pt x="460818" y="576769"/>
                  <a:pt x="453851" y="576769"/>
                </a:cubicBezTo>
                <a:cubicBezTo>
                  <a:pt x="450202" y="576769"/>
                  <a:pt x="438258" y="572290"/>
                  <a:pt x="418021" y="563333"/>
                </a:cubicBezTo>
                <a:cubicBezTo>
                  <a:pt x="390484" y="531484"/>
                  <a:pt x="376219" y="515393"/>
                  <a:pt x="375223" y="515061"/>
                </a:cubicBezTo>
                <a:cubicBezTo>
                  <a:pt x="363612" y="511412"/>
                  <a:pt x="356645" y="508094"/>
                  <a:pt x="354322" y="505108"/>
                </a:cubicBezTo>
                <a:lnTo>
                  <a:pt x="329440" y="500132"/>
                </a:lnTo>
                <a:lnTo>
                  <a:pt x="327947" y="500132"/>
                </a:lnTo>
                <a:cubicBezTo>
                  <a:pt x="324629" y="500132"/>
                  <a:pt x="322307" y="500796"/>
                  <a:pt x="320980" y="502123"/>
                </a:cubicBezTo>
                <a:cubicBezTo>
                  <a:pt x="320648" y="502454"/>
                  <a:pt x="315672" y="511910"/>
                  <a:pt x="306051" y="530488"/>
                </a:cubicBezTo>
                <a:cubicBezTo>
                  <a:pt x="304392" y="533806"/>
                  <a:pt x="299747" y="537124"/>
                  <a:pt x="292117" y="540441"/>
                </a:cubicBezTo>
                <a:cubicBezTo>
                  <a:pt x="285482" y="543095"/>
                  <a:pt x="279842" y="544422"/>
                  <a:pt x="275197" y="544422"/>
                </a:cubicBezTo>
                <a:cubicBezTo>
                  <a:pt x="269557" y="544422"/>
                  <a:pt x="264249" y="541602"/>
                  <a:pt x="259272" y="535962"/>
                </a:cubicBezTo>
                <a:cubicBezTo>
                  <a:pt x="252637" y="528664"/>
                  <a:pt x="249319" y="519872"/>
                  <a:pt x="249319" y="509587"/>
                </a:cubicBezTo>
                <a:cubicBezTo>
                  <a:pt x="249319" y="491672"/>
                  <a:pt x="257116" y="471600"/>
                  <a:pt x="272709" y="449372"/>
                </a:cubicBezTo>
                <a:cubicBezTo>
                  <a:pt x="285979" y="430462"/>
                  <a:pt x="293112" y="401433"/>
                  <a:pt x="294107" y="362285"/>
                </a:cubicBezTo>
                <a:cubicBezTo>
                  <a:pt x="289794" y="362948"/>
                  <a:pt x="286145" y="363280"/>
                  <a:pt x="283159" y="363280"/>
                </a:cubicBezTo>
                <a:cubicBezTo>
                  <a:pt x="269557" y="363280"/>
                  <a:pt x="262756" y="353659"/>
                  <a:pt x="262756" y="334417"/>
                </a:cubicBezTo>
                <a:cubicBezTo>
                  <a:pt x="262756" y="322473"/>
                  <a:pt x="264249" y="314013"/>
                  <a:pt x="267235" y="309037"/>
                </a:cubicBezTo>
                <a:cubicBezTo>
                  <a:pt x="271879" y="301738"/>
                  <a:pt x="287804" y="286311"/>
                  <a:pt x="315008" y="262756"/>
                </a:cubicBezTo>
                <a:cubicBezTo>
                  <a:pt x="332924" y="247495"/>
                  <a:pt x="355318" y="217802"/>
                  <a:pt x="382190" y="173678"/>
                </a:cubicBezTo>
                <a:cubicBezTo>
                  <a:pt x="405746" y="134861"/>
                  <a:pt x="417523" y="101353"/>
                  <a:pt x="417523" y="73153"/>
                </a:cubicBezTo>
                <a:cubicBezTo>
                  <a:pt x="417523" y="61210"/>
                  <a:pt x="410556" y="48769"/>
                  <a:pt x="396622" y="35830"/>
                </a:cubicBezTo>
                <a:cubicBezTo>
                  <a:pt x="391314" y="30854"/>
                  <a:pt x="375721" y="19242"/>
                  <a:pt x="349843" y="995"/>
                </a:cubicBezTo>
                <a:cubicBezTo>
                  <a:pt x="367095" y="331"/>
                  <a:pt x="379702" y="0"/>
                  <a:pt x="387664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endParaRPr lang="en-US" altLang="ko-KR" sz="8000" b="0" dirty="0">
              <a:solidFill>
                <a:srgbClr val="ED7D3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370652" y="1673849"/>
            <a:ext cx="5862533" cy="2612588"/>
            <a:chOff x="1430666" y="2142199"/>
            <a:chExt cx="3915443" cy="1032695"/>
          </a:xfrm>
        </p:grpSpPr>
        <p:grpSp>
          <p:nvGrpSpPr>
            <p:cNvPr id="56" name="组合 55"/>
            <p:cNvGrpSpPr/>
            <p:nvPr/>
          </p:nvGrpSpPr>
          <p:grpSpPr>
            <a:xfrm>
              <a:off x="1430666" y="2142199"/>
              <a:ext cx="3177336" cy="599620"/>
              <a:chOff x="1430666" y="2142199"/>
              <a:chExt cx="3177336" cy="599620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1463323" y="2184695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1588502" y="2184695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703297" y="2254376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1430666" y="2142199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2150919" y="2583267"/>
              <a:ext cx="3195190" cy="591627"/>
              <a:chOff x="2150919" y="2758757"/>
              <a:chExt cx="3195190" cy="591627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170419" y="2758757"/>
                <a:ext cx="125179" cy="557124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2150919" y="3315881"/>
                <a:ext cx="3019500" cy="0"/>
              </a:xfrm>
              <a:prstGeom prst="line">
                <a:avLst/>
              </a:prstGeom>
              <a:ln w="22225" cap="rnd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2829270" y="3255084"/>
                <a:ext cx="2226354" cy="0"/>
              </a:xfrm>
              <a:prstGeom prst="line">
                <a:avLst/>
              </a:prstGeom>
              <a:ln cmpd="sng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alpha val="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4800848" y="3350384"/>
                <a:ext cx="545261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5"/>
                    </a:gs>
                    <a:gs pos="83000">
                      <a:schemeClr val="accent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1_1"/>
  <p:tag name="KSO_WM_UNIT_ID" val="diagram20170844_3*l_h_i*1_1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44_3*l_h_a*1_4_1"/>
  <p:tag name="KSO_WM_TEMPLATE_CATEGORY" val="diagram"/>
  <p:tag name="KSO_WM_TEMPLATE_INDEX" val="20170844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l_h_a"/>
  <p:tag name="KSO_WM_UNIT_INDEX" val="1_4_1"/>
  <p:tag name="KSO_WM_UNIT_PRESET_TEXT" val="单击此处添加标题"/>
  <p:tag name="KSO_WM_UNIT_VALUE" val="9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commondata" val="eyJoZGlkIjoiZTY1NzdkNThlMTk4ZjE0ZWY3ODg0MGQwODM1NmVlNTc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44_3*l_h_a*1_1_1"/>
  <p:tag name="KSO_WM_TEMPLATE_CATEGORY" val="diagram"/>
  <p:tag name="KSO_WM_TEMPLATE_INDEX" val="20170844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l_h_a"/>
  <p:tag name="KSO_WM_UNIT_INDEX" val="1_1_1"/>
  <p:tag name="KSO_WM_UNIT_PRESET_TEXT" val="单击此处添加标题"/>
  <p:tag name="KSO_WM_UNIT_VALUE" val="9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2_1"/>
  <p:tag name="KSO_WM_UNIT_ID" val="diagram20170844_3*l_h_i*1_2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44_3*l_h_a*1_2_1"/>
  <p:tag name="KSO_WM_TEMPLATE_CATEGORY" val="diagram"/>
  <p:tag name="KSO_WM_TEMPLATE_INDEX" val="20170844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l_h_a"/>
  <p:tag name="KSO_WM_UNIT_INDEX" val="1_2_1"/>
  <p:tag name="KSO_WM_UNIT_PRESET_TEXT" val="单击此处添加标题"/>
  <p:tag name="KSO_WM_UNIT_VALUE" val="9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3_1"/>
  <p:tag name="KSO_WM_UNIT_ID" val="diagram20170844_3*l_h_i*1_3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44_3*l_h_a*1_3_1"/>
  <p:tag name="KSO_WM_TEMPLATE_CATEGORY" val="diagram"/>
  <p:tag name="KSO_WM_TEMPLATE_INDEX" val="20170844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l_h_a"/>
  <p:tag name="KSO_WM_UNIT_INDEX" val="1_3_1"/>
  <p:tag name="KSO_WM_UNIT_PRESET_TEXT" val="单击此处添加标题"/>
  <p:tag name="KSO_WM_UNIT_VALUE" val="9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4_1"/>
  <p:tag name="KSO_WM_UNIT_ID" val="diagram20170844_3*l_h_i*1_4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70844_3*l_h_a*1_4_1"/>
  <p:tag name="KSO_WM_TEMPLATE_CATEGORY" val="diagram"/>
  <p:tag name="KSO_WM_TEMPLATE_INDEX" val="20170844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l_h_a"/>
  <p:tag name="KSO_WM_UNIT_INDEX" val="1_4_1"/>
  <p:tag name="KSO_WM_UNIT_PRESET_TEXT" val="单击此处添加标题"/>
  <p:tag name="KSO_WM_UNIT_VALUE" val="9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4_1"/>
  <p:tag name="KSO_WM_UNIT_ID" val="diagram20170844_3*l_h_i*1_4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7">
      <a:dk1>
        <a:srgbClr val="3F3F3F"/>
      </a:dk1>
      <a:lt1>
        <a:sysClr val="window" lastClr="FFFFFF"/>
      </a:lt1>
      <a:dk2>
        <a:srgbClr val="FF3300"/>
      </a:dk2>
      <a:lt2>
        <a:srgbClr val="EEECE1"/>
      </a:lt2>
      <a:accent1>
        <a:srgbClr val="FFC000"/>
      </a:accent1>
      <a:accent2>
        <a:srgbClr val="FB4309"/>
      </a:accent2>
      <a:accent3>
        <a:srgbClr val="FFC000"/>
      </a:accent3>
      <a:accent4>
        <a:srgbClr val="18EE31"/>
      </a:accent4>
      <a:accent5>
        <a:srgbClr val="B2B2B2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WPS 演示</Application>
  <PresentationFormat>自定义</PresentationFormat>
  <Paragraphs>77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Effra</vt:lpstr>
      <vt:lpstr>方正细黑一简体</vt:lpstr>
      <vt:lpstr>黑体</vt:lpstr>
      <vt:lpstr>方正大黑简体</vt:lpstr>
      <vt:lpstr>方正黑体简体</vt:lpstr>
      <vt:lpstr>微软雅黑</vt:lpstr>
      <vt:lpstr>Times New Roman</vt:lpstr>
      <vt:lpstr>Arial</vt:lpstr>
      <vt:lpstr>MHeiPRC-Light</vt:lpstr>
      <vt:lpstr>Segoe Print</vt:lpstr>
      <vt:lpstr>Verdana</vt:lpstr>
      <vt:lpstr>方正小标宋简体</vt:lpstr>
      <vt:lpstr>Wingdings</vt:lpstr>
      <vt:lpstr>仿宋</vt:lpstr>
      <vt:lpstr>Arial Unicode MS</vt:lpstr>
      <vt:lpstr>PMingLiU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安康简介</dc:title>
  <dc:creator>zJ-relax</dc:creator>
  <cp:lastModifiedBy>86152</cp:lastModifiedBy>
  <cp:revision>668</cp:revision>
  <dcterms:created xsi:type="dcterms:W3CDTF">2014-02-10T09:30:00Z</dcterms:created>
  <dcterms:modified xsi:type="dcterms:W3CDTF">2024-03-22T01:28:32Z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819BC44DB3304C4B8FBB00AF6205CB26_13</vt:lpwstr>
  </property>
</Properties>
</file>